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57FFA9-6E0A-4373-8CA9-5FB41EAC6CB5}" v="24" dt="2024-05-09T15:09:48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149" autoAdjust="0"/>
  </p:normalViewPr>
  <p:slideViewPr>
    <p:cSldViewPr snapToGrid="0">
      <p:cViewPr varScale="1">
        <p:scale>
          <a:sx n="54" d="100"/>
          <a:sy n="54" d="100"/>
        </p:scale>
        <p:origin x="36" y="6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it0204@outlook.com" userId="a9a340cc94daab45" providerId="Windows Live" clId="Web-{C8B9F2AF-E157-46A1-9462-51897AC0525F}"/>
    <pc:docChg chg="addSld delSld modSld sldOrd">
      <pc:chgData name="nuit0204@outlook.com" userId="a9a340cc94daab45" providerId="Windows Live" clId="Web-{C8B9F2AF-E157-46A1-9462-51897AC0525F}" dt="2024-05-07T22:23:54.145" v="2270" actId="20577"/>
      <pc:docMkLst>
        <pc:docMk/>
      </pc:docMkLst>
      <pc:sldChg chg="modSp">
        <pc:chgData name="nuit0204@outlook.com" userId="a9a340cc94daab45" providerId="Windows Live" clId="Web-{C8B9F2AF-E157-46A1-9462-51897AC0525F}" dt="2024-05-07T21:23:26.647" v="13"/>
        <pc:sldMkLst>
          <pc:docMk/>
          <pc:sldMk cId="0" sldId="256"/>
        </pc:sldMkLst>
        <pc:spChg chg="mod">
          <ac:chgData name="nuit0204@outlook.com" userId="a9a340cc94daab45" providerId="Windows Live" clId="Web-{C8B9F2AF-E157-46A1-9462-51897AC0525F}" dt="2024-05-07T21:23:26.647" v="13"/>
          <ac:spMkLst>
            <pc:docMk/>
            <pc:sldMk cId="0" sldId="256"/>
            <ac:spMk id="92" creationId="{00000000-0000-0000-0000-000000000000}"/>
          </ac:spMkLst>
        </pc:spChg>
      </pc:sldChg>
      <pc:sldChg chg="addSp delSp modSp">
        <pc:chgData name="nuit0204@outlook.com" userId="a9a340cc94daab45" providerId="Windows Live" clId="Web-{C8B9F2AF-E157-46A1-9462-51897AC0525F}" dt="2024-05-07T21:46:48.073" v="749" actId="14100"/>
        <pc:sldMkLst>
          <pc:docMk/>
          <pc:sldMk cId="0" sldId="259"/>
        </pc:sldMkLst>
        <pc:spChg chg="add mod">
          <ac:chgData name="nuit0204@outlook.com" userId="a9a340cc94daab45" providerId="Windows Live" clId="Web-{C8B9F2AF-E157-46A1-9462-51897AC0525F}" dt="2024-05-07T21:37:38.544" v="351" actId="1076"/>
          <ac:spMkLst>
            <pc:docMk/>
            <pc:sldMk cId="0" sldId="259"/>
            <ac:spMk id="19" creationId="{F2B8080C-ADB3-2CC6-1904-4F5BB2C5F73C}"/>
          </ac:spMkLst>
        </pc:spChg>
        <pc:spChg chg="del">
          <ac:chgData name="nuit0204@outlook.com" userId="a9a340cc94daab45" providerId="Windows Live" clId="Web-{C8B9F2AF-E157-46A1-9462-51897AC0525F}" dt="2024-05-07T21:36:55.902" v="337"/>
          <ac:spMkLst>
            <pc:docMk/>
            <pc:sldMk cId="0" sldId="259"/>
            <ac:spMk id="163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1:36:40.839" v="333"/>
          <ac:spMkLst>
            <pc:docMk/>
            <pc:sldMk cId="0" sldId="259"/>
            <ac:spMk id="164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1:36:40.839" v="332"/>
          <ac:spMkLst>
            <pc:docMk/>
            <pc:sldMk cId="0" sldId="259"/>
            <ac:spMk id="165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23:52.148" v="34" actId="20577"/>
          <ac:spMkLst>
            <pc:docMk/>
            <pc:sldMk cId="0" sldId="259"/>
            <ac:spMk id="166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46:33.042" v="747" actId="20577"/>
          <ac:spMkLst>
            <pc:docMk/>
            <pc:sldMk cId="0" sldId="259"/>
            <ac:spMk id="167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40:58.611" v="380" actId="1076"/>
          <ac:spMkLst>
            <pc:docMk/>
            <pc:sldMk cId="0" sldId="259"/>
            <ac:spMk id="168" creationId="{00000000-0000-0000-0000-000000000000}"/>
          </ac:spMkLst>
        </pc:spChg>
        <pc:grpChg chg="add mod">
          <ac:chgData name="nuit0204@outlook.com" userId="a9a340cc94daab45" providerId="Windows Live" clId="Web-{C8B9F2AF-E157-46A1-9462-51897AC0525F}" dt="2024-05-07T21:46:38.260" v="748" actId="1076"/>
          <ac:grpSpMkLst>
            <pc:docMk/>
            <pc:sldMk cId="0" sldId="259"/>
            <ac:grpSpMk id="2" creationId="{15B544B7-DD60-F0A6-B34F-13C03D32FE2A}"/>
          </ac:grpSpMkLst>
        </pc:grpChg>
        <pc:grpChg chg="add mod">
          <ac:chgData name="nuit0204@outlook.com" userId="a9a340cc94daab45" providerId="Windows Live" clId="Web-{C8B9F2AF-E157-46A1-9462-51897AC0525F}" dt="2024-05-07T21:37:38.497" v="349" actId="1076"/>
          <ac:grpSpMkLst>
            <pc:docMk/>
            <pc:sldMk cId="0" sldId="259"/>
            <ac:grpSpMk id="5" creationId="{964CF357-22E8-C9D0-9997-77C4865691F8}"/>
          </ac:grpSpMkLst>
        </pc:grpChg>
        <pc:grpChg chg="add mod">
          <ac:chgData name="nuit0204@outlook.com" userId="a9a340cc94daab45" providerId="Windows Live" clId="Web-{C8B9F2AF-E157-46A1-9462-51897AC0525F}" dt="2024-05-07T21:37:38.528" v="350" actId="1076"/>
          <ac:grpSpMkLst>
            <pc:docMk/>
            <pc:sldMk cId="0" sldId="259"/>
            <ac:grpSpMk id="8" creationId="{9F1D1315-0B39-FF52-AD8A-EC114C6A9F0B}"/>
          </ac:grpSpMkLst>
        </pc:grpChg>
        <pc:grpChg chg="del mod">
          <ac:chgData name="nuit0204@outlook.com" userId="a9a340cc94daab45" providerId="Windows Live" clId="Web-{C8B9F2AF-E157-46A1-9462-51897AC0525F}" dt="2024-05-07T21:36:55.918" v="342"/>
          <ac:grpSpMkLst>
            <pc:docMk/>
            <pc:sldMk cId="0" sldId="259"/>
            <ac:grpSpMk id="1001" creationId="{00000000-0000-0000-0000-000000000000}"/>
          </ac:grpSpMkLst>
        </pc:grpChg>
        <pc:grpChg chg="mod">
          <ac:chgData name="nuit0204@outlook.com" userId="a9a340cc94daab45" providerId="Windows Live" clId="Web-{C8B9F2AF-E157-46A1-9462-51897AC0525F}" dt="2024-05-07T21:41:19.190" v="382" actId="1076"/>
          <ac:grpSpMkLst>
            <pc:docMk/>
            <pc:sldMk cId="0" sldId="259"/>
            <ac:grpSpMk id="1026" creationId="{00000000-0000-0000-0000-000000000000}"/>
          </ac:grpSpMkLst>
        </pc:grpChg>
        <pc:grpChg chg="mod">
          <ac:chgData name="nuit0204@outlook.com" userId="a9a340cc94daab45" providerId="Windows Live" clId="Web-{C8B9F2AF-E157-46A1-9462-51897AC0525F}" dt="2024-05-07T21:41:29.549" v="383" actId="1076"/>
          <ac:grpSpMkLst>
            <pc:docMk/>
            <pc:sldMk cId="0" sldId="259"/>
            <ac:grpSpMk id="1036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1:36:40.839" v="334"/>
          <ac:grpSpMkLst>
            <pc:docMk/>
            <pc:sldMk cId="0" sldId="259"/>
            <ac:grpSpMk id="1042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1:36:34.198" v="331"/>
          <ac:grpSpMkLst>
            <pc:docMk/>
            <pc:sldMk cId="0" sldId="259"/>
            <ac:grpSpMk id="1043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1:36:55.902" v="341"/>
          <ac:grpSpMkLst>
            <pc:docMk/>
            <pc:sldMk cId="0" sldId="259"/>
            <ac:grpSpMk id="1044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1:36:55.902" v="340"/>
          <ac:grpSpMkLst>
            <pc:docMk/>
            <pc:sldMk cId="0" sldId="259"/>
            <ac:grpSpMk id="1045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1:36:55.902" v="339"/>
          <ac:grpSpMkLst>
            <pc:docMk/>
            <pc:sldMk cId="0" sldId="259"/>
            <ac:grpSpMk id="1048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1:36:55.902" v="338"/>
          <ac:grpSpMkLst>
            <pc:docMk/>
            <pc:sldMk cId="0" sldId="259"/>
            <ac:grpSpMk id="1053" creationId="{00000000-0000-0000-0000-000000000000}"/>
          </ac:grpSpMkLst>
        </pc:grpChg>
        <pc:picChg chg="mod">
          <ac:chgData name="nuit0204@outlook.com" userId="a9a340cc94daab45" providerId="Windows Live" clId="Web-{C8B9F2AF-E157-46A1-9462-51897AC0525F}" dt="2024-05-07T21:45:17.821" v="704" actId="1076"/>
          <ac:picMkLst>
            <pc:docMk/>
            <pc:sldMk cId="0" sldId="259"/>
            <ac:picMk id="3" creationId="{DE208A19-433F-0C7C-9B12-D274E0E9E3C4}"/>
          </ac:picMkLst>
        </pc:picChg>
        <pc:picChg chg="add del mod ord">
          <ac:chgData name="nuit0204@outlook.com" userId="a9a340cc94daab45" providerId="Windows Live" clId="Web-{C8B9F2AF-E157-46A1-9462-51897AC0525F}" dt="2024-05-07T21:39:18.343" v="363"/>
          <ac:picMkLst>
            <pc:docMk/>
            <pc:sldMk cId="0" sldId="259"/>
            <ac:picMk id="20" creationId="{4DA30FCD-4A50-F424-B98E-D740D9F7D695}"/>
          </ac:picMkLst>
        </pc:picChg>
        <pc:picChg chg="add mod">
          <ac:chgData name="nuit0204@outlook.com" userId="a9a340cc94daab45" providerId="Windows Live" clId="Web-{C8B9F2AF-E157-46A1-9462-51897AC0525F}" dt="2024-05-07T21:46:48.073" v="749" actId="14100"/>
          <ac:picMkLst>
            <pc:docMk/>
            <pc:sldMk cId="0" sldId="259"/>
            <ac:picMk id="22" creationId="{C7921DEB-6A31-C4A4-76F3-184404382D1A}"/>
          </ac:picMkLst>
        </pc:picChg>
      </pc:sldChg>
      <pc:sldChg chg="addSp delSp modSp">
        <pc:chgData name="nuit0204@outlook.com" userId="a9a340cc94daab45" providerId="Windows Live" clId="Web-{C8B9F2AF-E157-46A1-9462-51897AC0525F}" dt="2024-05-07T22:20:35.937" v="1922" actId="20577"/>
        <pc:sldMkLst>
          <pc:docMk/>
          <pc:sldMk cId="0" sldId="261"/>
        </pc:sldMkLst>
        <pc:spChg chg="add del">
          <ac:chgData name="nuit0204@outlook.com" userId="a9a340cc94daab45" providerId="Windows Live" clId="Web-{C8B9F2AF-E157-46A1-9462-51897AC0525F}" dt="2024-05-07T21:51:36.643" v="826"/>
          <ac:spMkLst>
            <pc:docMk/>
            <pc:sldMk cId="0" sldId="261"/>
            <ac:spMk id="2" creationId="{D14B8A39-1DAC-9BD5-DCB4-5192E5B0B519}"/>
          </ac:spMkLst>
        </pc:spChg>
        <pc:spChg chg="add mod">
          <ac:chgData name="nuit0204@outlook.com" userId="a9a340cc94daab45" providerId="Windows Live" clId="Web-{C8B9F2AF-E157-46A1-9462-51897AC0525F}" dt="2024-05-07T21:58:44.951" v="1017" actId="1076"/>
          <ac:spMkLst>
            <pc:docMk/>
            <pc:sldMk cId="0" sldId="261"/>
            <ac:spMk id="3" creationId="{5C0AE873-B310-1878-ACAA-5FAAF1270515}"/>
          </ac:spMkLst>
        </pc:spChg>
        <pc:spChg chg="add mod">
          <ac:chgData name="nuit0204@outlook.com" userId="a9a340cc94daab45" providerId="Windows Live" clId="Web-{C8B9F2AF-E157-46A1-9462-51897AC0525F}" dt="2024-05-07T21:58:44.951" v="1016" actId="1076"/>
          <ac:spMkLst>
            <pc:docMk/>
            <pc:sldMk cId="0" sldId="261"/>
            <ac:spMk id="5" creationId="{A9C13BF5-47FF-9AE2-2077-128C35FB353D}"/>
          </ac:spMkLst>
        </pc:spChg>
        <pc:spChg chg="add mod">
          <ac:chgData name="nuit0204@outlook.com" userId="a9a340cc94daab45" providerId="Windows Live" clId="Web-{C8B9F2AF-E157-46A1-9462-51897AC0525F}" dt="2024-05-07T22:04:14.756" v="1338" actId="1076"/>
          <ac:spMkLst>
            <pc:docMk/>
            <pc:sldMk cId="0" sldId="261"/>
            <ac:spMk id="12" creationId="{D74C4FAF-6B8F-DF1F-CE11-F3F59CCFA076}"/>
          </ac:spMkLst>
        </pc:spChg>
        <pc:spChg chg="add mod">
          <ac:chgData name="nuit0204@outlook.com" userId="a9a340cc94daab45" providerId="Windows Live" clId="Web-{C8B9F2AF-E157-46A1-9462-51897AC0525F}" dt="2024-05-07T22:12:37.581" v="1540"/>
          <ac:spMkLst>
            <pc:docMk/>
            <pc:sldMk cId="0" sldId="261"/>
            <ac:spMk id="16" creationId="{85E6F114-D2CB-8D25-33A7-9702DB22534E}"/>
          </ac:spMkLst>
        </pc:spChg>
        <pc:spChg chg="mod">
          <ac:chgData name="nuit0204@outlook.com" userId="a9a340cc94daab45" providerId="Windows Live" clId="Web-{C8B9F2AF-E157-46A1-9462-51897AC0525F}" dt="2024-05-07T22:11:52.846" v="1527" actId="20577"/>
          <ac:spMkLst>
            <pc:docMk/>
            <pc:sldMk cId="0" sldId="261"/>
            <ac:spMk id="173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2:20:35.937" v="1922" actId="20577"/>
          <ac:spMkLst>
            <pc:docMk/>
            <pc:sldMk cId="0" sldId="261"/>
            <ac:spMk id="175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48:16.419" v="795" actId="20577"/>
          <ac:spMkLst>
            <pc:docMk/>
            <pc:sldMk cId="0" sldId="261"/>
            <ac:spMk id="180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57:16.480" v="994" actId="20577"/>
          <ac:spMkLst>
            <pc:docMk/>
            <pc:sldMk cId="0" sldId="261"/>
            <ac:spMk id="181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47:25.637" v="755" actId="20577"/>
          <ac:spMkLst>
            <pc:docMk/>
            <pc:sldMk cId="0" sldId="261"/>
            <ac:spMk id="182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47:43.137" v="762" actId="20577"/>
          <ac:spMkLst>
            <pc:docMk/>
            <pc:sldMk cId="0" sldId="261"/>
            <ac:spMk id="183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58:44.951" v="1025" actId="1076"/>
          <ac:spMkLst>
            <pc:docMk/>
            <pc:sldMk cId="0" sldId="261"/>
            <ac:spMk id="184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58:44.951" v="1024" actId="1076"/>
          <ac:spMkLst>
            <pc:docMk/>
            <pc:sldMk cId="0" sldId="261"/>
            <ac:spMk id="185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58:44.951" v="1023" actId="1076"/>
          <ac:spMkLst>
            <pc:docMk/>
            <pc:sldMk cId="0" sldId="261"/>
            <ac:spMk id="186" creationId="{00000000-0000-0000-0000-000000000000}"/>
          </ac:spMkLst>
        </pc:spChg>
        <pc:spChg chg="mod ord">
          <ac:chgData name="nuit0204@outlook.com" userId="a9a340cc94daab45" providerId="Windows Live" clId="Web-{C8B9F2AF-E157-46A1-9462-51897AC0525F}" dt="2024-05-07T22:04:20.740" v="1340" actId="1076"/>
          <ac:spMkLst>
            <pc:docMk/>
            <pc:sldMk cId="0" sldId="261"/>
            <ac:spMk id="187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58:44.951" v="1022" actId="1076"/>
          <ac:spMkLst>
            <pc:docMk/>
            <pc:sldMk cId="0" sldId="261"/>
            <ac:spMk id="188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58:44.951" v="1021" actId="1076"/>
          <ac:spMkLst>
            <pc:docMk/>
            <pc:sldMk cId="0" sldId="261"/>
            <ac:spMk id="189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58:44.951" v="1020" actId="1076"/>
          <ac:spMkLst>
            <pc:docMk/>
            <pc:sldMk cId="0" sldId="261"/>
            <ac:spMk id="190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58:44.951" v="1019" actId="1076"/>
          <ac:spMkLst>
            <pc:docMk/>
            <pc:sldMk cId="0" sldId="261"/>
            <ac:spMk id="191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1:58:44.951" v="1018" actId="1076"/>
          <ac:spMkLst>
            <pc:docMk/>
            <pc:sldMk cId="0" sldId="261"/>
            <ac:spMk id="192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1:57:47.137" v="999"/>
          <ac:spMkLst>
            <pc:docMk/>
            <pc:sldMk cId="0" sldId="261"/>
            <ac:spMk id="193" creationId="{00000000-0000-0000-0000-000000000000}"/>
          </ac:spMkLst>
        </pc:spChg>
        <pc:spChg chg="del mod">
          <ac:chgData name="nuit0204@outlook.com" userId="a9a340cc94daab45" providerId="Windows Live" clId="Web-{C8B9F2AF-E157-46A1-9462-51897AC0525F}" dt="2024-05-07T21:57:41.480" v="997"/>
          <ac:spMkLst>
            <pc:docMk/>
            <pc:sldMk cId="0" sldId="261"/>
            <ac:spMk id="194" creationId="{00000000-0000-0000-0000-000000000000}"/>
          </ac:spMkLst>
        </pc:spChg>
        <pc:spChg chg="del mod">
          <ac:chgData name="nuit0204@outlook.com" userId="a9a340cc94daab45" providerId="Windows Live" clId="Web-{C8B9F2AF-E157-46A1-9462-51897AC0525F}" dt="2024-05-07T21:57:41.480" v="996"/>
          <ac:spMkLst>
            <pc:docMk/>
            <pc:sldMk cId="0" sldId="261"/>
            <ac:spMk id="195" creationId="{00000000-0000-0000-0000-000000000000}"/>
          </ac:spMkLst>
        </pc:spChg>
        <pc:spChg chg="del mod">
          <ac:chgData name="nuit0204@outlook.com" userId="a9a340cc94daab45" providerId="Windows Live" clId="Web-{C8B9F2AF-E157-46A1-9462-51897AC0525F}" dt="2024-05-07T21:55:38.618" v="917"/>
          <ac:spMkLst>
            <pc:docMk/>
            <pc:sldMk cId="0" sldId="261"/>
            <ac:spMk id="196" creationId="{00000000-0000-0000-0000-000000000000}"/>
          </ac:spMkLst>
        </pc:spChg>
        <pc:grpChg chg="add mod">
          <ac:chgData name="nuit0204@outlook.com" userId="a9a340cc94daab45" providerId="Windows Live" clId="Web-{C8B9F2AF-E157-46A1-9462-51897AC0525F}" dt="2024-05-07T21:59:00.717" v="1032" actId="14100"/>
          <ac:grpSpMkLst>
            <pc:docMk/>
            <pc:sldMk cId="0" sldId="261"/>
            <ac:grpSpMk id="9" creationId="{057A93F7-6238-93DB-068F-56BEBB7CB40F}"/>
          </ac:grpSpMkLst>
        </pc:grpChg>
        <pc:grpChg chg="add mod ord">
          <ac:chgData name="nuit0204@outlook.com" userId="a9a340cc94daab45" providerId="Windows Live" clId="Web-{C8B9F2AF-E157-46A1-9462-51897AC0525F}" dt="2024-05-07T22:00:15.625" v="1063" actId="14100"/>
          <ac:grpSpMkLst>
            <pc:docMk/>
            <pc:sldMk cId="0" sldId="261"/>
            <ac:grpSpMk id="13" creationId="{8B7F79D5-F25F-9ECD-1584-C157A3BA8A57}"/>
          </ac:grpSpMkLst>
        </pc:grpChg>
        <pc:grpChg chg="mod">
          <ac:chgData name="nuit0204@outlook.com" userId="a9a340cc94daab45" providerId="Windows Live" clId="Web-{C8B9F2AF-E157-46A1-9462-51897AC0525F}" dt="2024-05-07T21:52:00.940" v="831" actId="1076"/>
          <ac:grpSpMkLst>
            <pc:docMk/>
            <pc:sldMk cId="0" sldId="261"/>
            <ac:grpSpMk id="1001" creationId="{00000000-0000-0000-0000-000000000000}"/>
          </ac:grpSpMkLst>
        </pc:grpChg>
        <pc:grpChg chg="mod">
          <ac:chgData name="nuit0204@outlook.com" userId="a9a340cc94daab45" providerId="Windows Live" clId="Web-{C8B9F2AF-E157-46A1-9462-51897AC0525F}" dt="2024-05-07T21:58:44.951" v="1029" actId="1076"/>
          <ac:grpSpMkLst>
            <pc:docMk/>
            <pc:sldMk cId="0" sldId="261"/>
            <ac:grpSpMk id="1047" creationId="{00000000-0000-0000-0000-000000000000}"/>
          </ac:grpSpMkLst>
        </pc:grpChg>
        <pc:grpChg chg="mod">
          <ac:chgData name="nuit0204@outlook.com" userId="a9a340cc94daab45" providerId="Windows Live" clId="Web-{C8B9F2AF-E157-46A1-9462-51897AC0525F}" dt="2024-05-07T21:58:44.951" v="1028" actId="1076"/>
          <ac:grpSpMkLst>
            <pc:docMk/>
            <pc:sldMk cId="0" sldId="261"/>
            <ac:grpSpMk id="1048" creationId="{00000000-0000-0000-0000-000000000000}"/>
          </ac:grpSpMkLst>
        </pc:grpChg>
        <pc:grpChg chg="mod">
          <ac:chgData name="nuit0204@outlook.com" userId="a9a340cc94daab45" providerId="Windows Live" clId="Web-{C8B9F2AF-E157-46A1-9462-51897AC0525F}" dt="2024-05-07T21:58:44.951" v="1027" actId="1076"/>
          <ac:grpSpMkLst>
            <pc:docMk/>
            <pc:sldMk cId="0" sldId="261"/>
            <ac:grpSpMk id="1049" creationId="{00000000-0000-0000-0000-000000000000}"/>
          </ac:grpSpMkLst>
        </pc:grpChg>
        <pc:grpChg chg="mod ord">
          <ac:chgData name="nuit0204@outlook.com" userId="a9a340cc94daab45" providerId="Windows Live" clId="Web-{C8B9F2AF-E157-46A1-9462-51897AC0525F}" dt="2024-05-07T22:04:20.694" v="1339" actId="1076"/>
          <ac:grpSpMkLst>
            <pc:docMk/>
            <pc:sldMk cId="0" sldId="261"/>
            <ac:grpSpMk id="1050" creationId="{00000000-0000-0000-0000-000000000000}"/>
          </ac:grpSpMkLst>
        </pc:grpChg>
        <pc:grpChg chg="mod">
          <ac:chgData name="nuit0204@outlook.com" userId="a9a340cc94daab45" providerId="Windows Live" clId="Web-{C8B9F2AF-E157-46A1-9462-51897AC0525F}" dt="2024-05-07T21:58:44.951" v="1026" actId="1076"/>
          <ac:grpSpMkLst>
            <pc:docMk/>
            <pc:sldMk cId="0" sldId="261"/>
            <ac:grpSpMk id="1051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1:57:30.918" v="995"/>
          <ac:grpSpMkLst>
            <pc:docMk/>
            <pc:sldMk cId="0" sldId="261"/>
            <ac:grpSpMk id="1052" creationId="{00000000-0000-0000-0000-000000000000}"/>
          </ac:grpSpMkLst>
        </pc:grpChg>
        <pc:grpChg chg="del mod">
          <ac:chgData name="nuit0204@outlook.com" userId="a9a340cc94daab45" providerId="Windows Live" clId="Web-{C8B9F2AF-E157-46A1-9462-51897AC0525F}" dt="2024-05-07T21:55:33.946" v="916"/>
          <ac:grpSpMkLst>
            <pc:docMk/>
            <pc:sldMk cId="0" sldId="261"/>
            <ac:grpSpMk id="1054" creationId="{00000000-0000-0000-0000-000000000000}"/>
          </ac:grpSpMkLst>
        </pc:grpChg>
        <pc:grpChg chg="del mod">
          <ac:chgData name="nuit0204@outlook.com" userId="a9a340cc94daab45" providerId="Windows Live" clId="Web-{C8B9F2AF-E157-46A1-9462-51897AC0525F}" dt="2024-05-07T21:57:44.262" v="998"/>
          <ac:grpSpMkLst>
            <pc:docMk/>
            <pc:sldMk cId="0" sldId="261"/>
            <ac:grpSpMk id="1055" creationId="{00000000-0000-0000-0000-000000000000}"/>
          </ac:grpSpMkLst>
        </pc:grpChg>
      </pc:sldChg>
      <pc:sldChg chg="addSp delSp modSp add replId">
        <pc:chgData name="nuit0204@outlook.com" userId="a9a340cc94daab45" providerId="Windows Live" clId="Web-{C8B9F2AF-E157-46A1-9462-51897AC0525F}" dt="2024-05-07T22:21:08.672" v="1968" actId="20577"/>
        <pc:sldMkLst>
          <pc:docMk/>
          <pc:sldMk cId="507020759" sldId="264"/>
        </pc:sldMkLst>
        <pc:spChg chg="del">
          <ac:chgData name="nuit0204@outlook.com" userId="a9a340cc94daab45" providerId="Windows Live" clId="Web-{C8B9F2AF-E157-46A1-9462-51897AC0525F}" dt="2024-05-07T22:06:25.853" v="1373"/>
          <ac:spMkLst>
            <pc:docMk/>
            <pc:sldMk cId="507020759" sldId="264"/>
            <ac:spMk id="3" creationId="{5C0AE873-B310-1878-ACAA-5FAAF1270515}"/>
          </ac:spMkLst>
        </pc:spChg>
        <pc:spChg chg="del">
          <ac:chgData name="nuit0204@outlook.com" userId="a9a340cc94daab45" providerId="Windows Live" clId="Web-{C8B9F2AF-E157-46A1-9462-51897AC0525F}" dt="2024-05-07T22:06:25.853" v="1372"/>
          <ac:spMkLst>
            <pc:docMk/>
            <pc:sldMk cId="507020759" sldId="264"/>
            <ac:spMk id="5" creationId="{A9C13BF5-47FF-9AE2-2077-128C35FB353D}"/>
          </ac:spMkLst>
        </pc:spChg>
        <pc:spChg chg="add mod">
          <ac:chgData name="nuit0204@outlook.com" userId="a9a340cc94daab45" providerId="Windows Live" clId="Web-{C8B9F2AF-E157-46A1-9462-51897AC0525F}" dt="2024-05-07T22:12:44.581" v="1541"/>
          <ac:spMkLst>
            <pc:docMk/>
            <pc:sldMk cId="507020759" sldId="264"/>
            <ac:spMk id="6" creationId="{EF9DF132-74AF-F447-F730-457509D2EA49}"/>
          </ac:spMkLst>
        </pc:spChg>
        <pc:spChg chg="del mod">
          <ac:chgData name="nuit0204@outlook.com" userId="a9a340cc94daab45" providerId="Windows Live" clId="Web-{C8B9F2AF-E157-46A1-9462-51897AC0525F}" dt="2024-05-07T22:09:00.622" v="1424"/>
          <ac:spMkLst>
            <pc:docMk/>
            <pc:sldMk cId="507020759" sldId="264"/>
            <ac:spMk id="12" creationId="{D74C4FAF-6B8F-DF1F-CE11-F3F59CCFA076}"/>
          </ac:spMkLst>
        </pc:spChg>
        <pc:spChg chg="mod">
          <ac:chgData name="nuit0204@outlook.com" userId="a9a340cc94daab45" providerId="Windows Live" clId="Web-{C8B9F2AF-E157-46A1-9462-51897AC0525F}" dt="2024-05-07T22:12:16.924" v="1534" actId="20577"/>
          <ac:spMkLst>
            <pc:docMk/>
            <pc:sldMk cId="507020759" sldId="264"/>
            <ac:spMk id="173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2:21:08.672" v="1968" actId="20577"/>
          <ac:spMkLst>
            <pc:docMk/>
            <pc:sldMk cId="507020759" sldId="264"/>
            <ac:spMk id="175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2:05:15.789" v="1357" actId="1076"/>
          <ac:spMkLst>
            <pc:docMk/>
            <pc:sldMk cId="507020759" sldId="264"/>
            <ac:spMk id="181" creationId="{00000000-0000-0000-0000-000000000000}"/>
          </ac:spMkLst>
        </pc:spChg>
        <pc:spChg chg="mod ord">
          <ac:chgData name="nuit0204@outlook.com" userId="a9a340cc94daab45" providerId="Windows Live" clId="Web-{C8B9F2AF-E157-46A1-9462-51897AC0525F}" dt="2024-05-07T22:08:21.856" v="1394" actId="1076"/>
          <ac:spMkLst>
            <pc:docMk/>
            <pc:sldMk cId="507020759" sldId="264"/>
            <ac:spMk id="184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05:31.336" v="1362"/>
          <ac:spMkLst>
            <pc:docMk/>
            <pc:sldMk cId="507020759" sldId="264"/>
            <ac:spMk id="185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05:31.336" v="1361"/>
          <ac:spMkLst>
            <pc:docMk/>
            <pc:sldMk cId="507020759" sldId="264"/>
            <ac:spMk id="186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2:08:58.138" v="1423" actId="1076"/>
          <ac:spMkLst>
            <pc:docMk/>
            <pc:sldMk cId="507020759" sldId="264"/>
            <ac:spMk id="187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06:22.212" v="1370"/>
          <ac:spMkLst>
            <pc:docMk/>
            <pc:sldMk cId="507020759" sldId="264"/>
            <ac:spMk id="188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06:22.212" v="1369"/>
          <ac:spMkLst>
            <pc:docMk/>
            <pc:sldMk cId="507020759" sldId="264"/>
            <ac:spMk id="189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06:22.212" v="1368"/>
          <ac:spMkLst>
            <pc:docMk/>
            <pc:sldMk cId="507020759" sldId="264"/>
            <ac:spMk id="190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06:22.212" v="1367"/>
          <ac:spMkLst>
            <pc:docMk/>
            <pc:sldMk cId="507020759" sldId="264"/>
            <ac:spMk id="191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06:22.212" v="1366"/>
          <ac:spMkLst>
            <pc:docMk/>
            <pc:sldMk cId="507020759" sldId="264"/>
            <ac:spMk id="192" creationId="{00000000-0000-0000-0000-000000000000}"/>
          </ac:spMkLst>
        </pc:spChg>
        <pc:grpChg chg="mod">
          <ac:chgData name="nuit0204@outlook.com" userId="a9a340cc94daab45" providerId="Windows Live" clId="Web-{C8B9F2AF-E157-46A1-9462-51897AC0525F}" dt="2024-05-07T22:07:43.230" v="1386" actId="14100"/>
          <ac:grpSpMkLst>
            <pc:docMk/>
            <pc:sldMk cId="507020759" sldId="264"/>
            <ac:grpSpMk id="9" creationId="{057A93F7-6238-93DB-068F-56BEBB7CB40F}"/>
          </ac:grpSpMkLst>
        </pc:grpChg>
        <pc:grpChg chg="mod">
          <ac:chgData name="nuit0204@outlook.com" userId="a9a340cc94daab45" providerId="Windows Live" clId="Web-{C8B9F2AF-E157-46A1-9462-51897AC0525F}" dt="2024-05-07T22:08:38.044" v="1400" actId="1076"/>
          <ac:grpSpMkLst>
            <pc:docMk/>
            <pc:sldMk cId="507020759" sldId="264"/>
            <ac:grpSpMk id="13" creationId="{8B7F79D5-F25F-9ECD-1584-C157A3BA8A57}"/>
          </ac:grpSpMkLst>
        </pc:grpChg>
        <pc:grpChg chg="mod">
          <ac:chgData name="nuit0204@outlook.com" userId="a9a340cc94daab45" providerId="Windows Live" clId="Web-{C8B9F2AF-E157-46A1-9462-51897AC0525F}" dt="2024-05-07T22:08:49.747" v="1422" actId="1076"/>
          <ac:grpSpMkLst>
            <pc:docMk/>
            <pc:sldMk cId="507020759" sldId="264"/>
            <ac:grpSpMk id="1026" creationId="{00000000-0000-0000-0000-000000000000}"/>
          </ac:grpSpMkLst>
        </pc:grpChg>
        <pc:grpChg chg="del mod">
          <ac:chgData name="nuit0204@outlook.com" userId="a9a340cc94daab45" providerId="Windows Live" clId="Web-{C8B9F2AF-E157-46A1-9462-51897AC0525F}" dt="2024-05-07T22:07:23.073" v="1383"/>
          <ac:grpSpMkLst>
            <pc:docMk/>
            <pc:sldMk cId="507020759" sldId="264"/>
            <ac:grpSpMk id="1047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2:05:37.117" v="1364"/>
          <ac:grpSpMkLst>
            <pc:docMk/>
            <pc:sldMk cId="507020759" sldId="264"/>
            <ac:grpSpMk id="1048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2:05:34.414" v="1363"/>
          <ac:grpSpMkLst>
            <pc:docMk/>
            <pc:sldMk cId="507020759" sldId="264"/>
            <ac:grpSpMk id="1049" creationId="{00000000-0000-0000-0000-000000000000}"/>
          </ac:grpSpMkLst>
        </pc:grpChg>
        <pc:grpChg chg="mod">
          <ac:chgData name="nuit0204@outlook.com" userId="a9a340cc94daab45" providerId="Windows Live" clId="Web-{C8B9F2AF-E157-46A1-9462-51897AC0525F}" dt="2024-05-07T22:08:01.371" v="1391" actId="14100"/>
          <ac:grpSpMkLst>
            <pc:docMk/>
            <pc:sldMk cId="507020759" sldId="264"/>
            <ac:grpSpMk id="1050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2:06:22.212" v="1371"/>
          <ac:grpSpMkLst>
            <pc:docMk/>
            <pc:sldMk cId="507020759" sldId="264"/>
            <ac:grpSpMk id="1051" creationId="{00000000-0000-0000-0000-000000000000}"/>
          </ac:grpSpMkLst>
        </pc:grpChg>
        <pc:picChg chg="mod">
          <ac:chgData name="nuit0204@outlook.com" userId="a9a340cc94daab45" providerId="Windows Live" clId="Web-{C8B9F2AF-E157-46A1-9462-51897AC0525F}" dt="2024-05-07T22:07:40.011" v="1385" actId="1076"/>
          <ac:picMkLst>
            <pc:docMk/>
            <pc:sldMk cId="507020759" sldId="264"/>
            <ac:picMk id="8" creationId="{6D4B72F4-FF54-1AED-3A27-8A2E32856EB9}"/>
          </ac:picMkLst>
        </pc:picChg>
        <pc:picChg chg="del mod topLvl">
          <ac:chgData name="nuit0204@outlook.com" userId="a9a340cc94daab45" providerId="Windows Live" clId="Web-{C8B9F2AF-E157-46A1-9462-51897AC0525F}" dt="2024-05-07T22:07:23.073" v="1383"/>
          <ac:picMkLst>
            <pc:docMk/>
            <pc:sldMk cId="507020759" sldId="264"/>
            <ac:picMk id="132" creationId="{00000000-0000-0000-0000-000000000000}"/>
          </ac:picMkLst>
        </pc:picChg>
        <pc:picChg chg="del topLvl">
          <ac:chgData name="nuit0204@outlook.com" userId="a9a340cc94daab45" providerId="Windows Live" clId="Web-{C8B9F2AF-E157-46A1-9462-51897AC0525F}" dt="2024-05-07T22:05:34.414" v="1363"/>
          <ac:picMkLst>
            <pc:docMk/>
            <pc:sldMk cId="507020759" sldId="264"/>
            <ac:picMk id="138" creationId="{00000000-0000-0000-0000-000000000000}"/>
          </ac:picMkLst>
        </pc:picChg>
      </pc:sldChg>
      <pc:sldChg chg="add del replId">
        <pc:chgData name="nuit0204@outlook.com" userId="a9a340cc94daab45" providerId="Windows Live" clId="Web-{C8B9F2AF-E157-46A1-9462-51897AC0525F}" dt="2024-05-07T21:47:55.184" v="763"/>
        <pc:sldMkLst>
          <pc:docMk/>
          <pc:sldMk cId="2412939661" sldId="264"/>
        </pc:sldMkLst>
      </pc:sldChg>
      <pc:sldChg chg="add del replId">
        <pc:chgData name="nuit0204@outlook.com" userId="a9a340cc94daab45" providerId="Windows Live" clId="Web-{C8B9F2AF-E157-46A1-9462-51897AC0525F}" dt="2024-05-07T22:04:29.053" v="1341"/>
        <pc:sldMkLst>
          <pc:docMk/>
          <pc:sldMk cId="3387111903" sldId="264"/>
        </pc:sldMkLst>
      </pc:sldChg>
      <pc:sldChg chg="addSp delSp modSp add ord replId">
        <pc:chgData name="nuit0204@outlook.com" userId="a9a340cc94daab45" providerId="Windows Live" clId="Web-{C8B9F2AF-E157-46A1-9462-51897AC0525F}" dt="2024-05-07T22:23:37.957" v="2266" actId="20577"/>
        <pc:sldMkLst>
          <pc:docMk/>
          <pc:sldMk cId="1200926108" sldId="265"/>
        </pc:sldMkLst>
        <pc:spChg chg="del">
          <ac:chgData name="nuit0204@outlook.com" userId="a9a340cc94daab45" providerId="Windows Live" clId="Web-{C8B9F2AF-E157-46A1-9462-51897AC0525F}" dt="2024-05-07T22:14:04.474" v="1619"/>
          <ac:spMkLst>
            <pc:docMk/>
            <pc:sldMk cId="1200926108" sldId="265"/>
            <ac:spMk id="3" creationId="{5C0AE873-B310-1878-ACAA-5FAAF1270515}"/>
          </ac:spMkLst>
        </pc:spChg>
        <pc:spChg chg="del">
          <ac:chgData name="nuit0204@outlook.com" userId="a9a340cc94daab45" providerId="Windows Live" clId="Web-{C8B9F2AF-E157-46A1-9462-51897AC0525F}" dt="2024-05-07T22:14:04.458" v="1618"/>
          <ac:spMkLst>
            <pc:docMk/>
            <pc:sldMk cId="1200926108" sldId="265"/>
            <ac:spMk id="5" creationId="{A9C13BF5-47FF-9AE2-2077-128C35FB353D}"/>
          </ac:spMkLst>
        </pc:spChg>
        <pc:spChg chg="add mod">
          <ac:chgData name="nuit0204@outlook.com" userId="a9a340cc94daab45" providerId="Windows Live" clId="Web-{C8B9F2AF-E157-46A1-9462-51897AC0525F}" dt="2024-05-07T22:13:30.207" v="1596" actId="20577"/>
          <ac:spMkLst>
            <pc:docMk/>
            <pc:sldMk cId="1200926108" sldId="265"/>
            <ac:spMk id="6" creationId="{01090A66-4266-E9B9-95C9-91623A134E82}"/>
          </ac:spMkLst>
        </pc:spChg>
        <pc:spChg chg="add mod">
          <ac:chgData name="nuit0204@outlook.com" userId="a9a340cc94daab45" providerId="Windows Live" clId="Web-{C8B9F2AF-E157-46A1-9462-51897AC0525F}" dt="2024-05-07T22:15:31.710" v="1669" actId="1076"/>
          <ac:spMkLst>
            <pc:docMk/>
            <pc:sldMk cId="1200926108" sldId="265"/>
            <ac:spMk id="10" creationId="{66F49F6E-5F1B-05C5-DB60-077402749D65}"/>
          </ac:spMkLst>
        </pc:spChg>
        <pc:spChg chg="del mod">
          <ac:chgData name="nuit0204@outlook.com" userId="a9a340cc94daab45" providerId="Windows Live" clId="Web-{C8B9F2AF-E157-46A1-9462-51897AC0525F}" dt="2024-05-07T22:18:17.605" v="1727"/>
          <ac:spMkLst>
            <pc:docMk/>
            <pc:sldMk cId="1200926108" sldId="265"/>
            <ac:spMk id="12" creationId="{D74C4FAF-6B8F-DF1F-CE11-F3F59CCFA076}"/>
          </ac:spMkLst>
        </pc:spChg>
        <pc:spChg chg="add mod">
          <ac:chgData name="nuit0204@outlook.com" userId="a9a340cc94daab45" providerId="Windows Live" clId="Web-{C8B9F2AF-E157-46A1-9462-51897AC0525F}" dt="2024-05-07T22:16:45.025" v="1699" actId="1076"/>
          <ac:spMkLst>
            <pc:docMk/>
            <pc:sldMk cId="1200926108" sldId="265"/>
            <ac:spMk id="19" creationId="{BD3F0E4F-EC68-1074-F859-D79F5E4C6669}"/>
          </ac:spMkLst>
        </pc:spChg>
        <pc:spChg chg="add mod">
          <ac:chgData name="nuit0204@outlook.com" userId="a9a340cc94daab45" providerId="Windows Live" clId="Web-{C8B9F2AF-E157-46A1-9462-51897AC0525F}" dt="2024-05-07T22:17:22.729" v="1712" actId="1076"/>
          <ac:spMkLst>
            <pc:docMk/>
            <pc:sldMk cId="1200926108" sldId="265"/>
            <ac:spMk id="20" creationId="{FDA59338-7B58-6AAF-C8AB-A8ACD7A3EEBC}"/>
          </ac:spMkLst>
        </pc:spChg>
        <pc:spChg chg="mod">
          <ac:chgData name="nuit0204@outlook.com" userId="a9a340cc94daab45" providerId="Windows Live" clId="Web-{C8B9F2AF-E157-46A1-9462-51897AC0525F}" dt="2024-05-07T22:12:59.191" v="1543" actId="20577"/>
          <ac:spMkLst>
            <pc:docMk/>
            <pc:sldMk cId="1200926108" sldId="265"/>
            <ac:spMk id="173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2:23:37.957" v="2266" actId="20577"/>
          <ac:spMkLst>
            <pc:docMk/>
            <pc:sldMk cId="1200926108" sldId="265"/>
            <ac:spMk id="175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2:13:42.567" v="1617" actId="20577"/>
          <ac:spMkLst>
            <pc:docMk/>
            <pc:sldMk cId="1200926108" sldId="265"/>
            <ac:spMk id="181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2:15:01.553" v="1639" actId="1076"/>
          <ac:spMkLst>
            <pc:docMk/>
            <pc:sldMk cId="1200926108" sldId="265"/>
            <ac:spMk id="184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18:51.466" v="1767"/>
          <ac:spMkLst>
            <pc:docMk/>
            <pc:sldMk cId="1200926108" sldId="265"/>
            <ac:spMk id="185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18:51.466" v="1766"/>
          <ac:spMkLst>
            <pc:docMk/>
            <pc:sldMk cId="1200926108" sldId="265"/>
            <ac:spMk id="186" creationId="{00000000-0000-0000-0000-000000000000}"/>
          </ac:spMkLst>
        </pc:spChg>
        <pc:spChg chg="mod">
          <ac:chgData name="nuit0204@outlook.com" userId="a9a340cc94daab45" providerId="Windows Live" clId="Web-{C8B9F2AF-E157-46A1-9462-51897AC0525F}" dt="2024-05-07T22:18:29.996" v="1741" actId="1076"/>
          <ac:spMkLst>
            <pc:docMk/>
            <pc:sldMk cId="1200926108" sldId="265"/>
            <ac:spMk id="187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14:04.474" v="1624"/>
          <ac:spMkLst>
            <pc:docMk/>
            <pc:sldMk cId="1200926108" sldId="265"/>
            <ac:spMk id="188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14:04.474" v="1623"/>
          <ac:spMkLst>
            <pc:docMk/>
            <pc:sldMk cId="1200926108" sldId="265"/>
            <ac:spMk id="189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14:04.474" v="1622"/>
          <ac:spMkLst>
            <pc:docMk/>
            <pc:sldMk cId="1200926108" sldId="265"/>
            <ac:spMk id="190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14:04.474" v="1621"/>
          <ac:spMkLst>
            <pc:docMk/>
            <pc:sldMk cId="1200926108" sldId="265"/>
            <ac:spMk id="191" creationId="{00000000-0000-0000-0000-000000000000}"/>
          </ac:spMkLst>
        </pc:spChg>
        <pc:spChg chg="del">
          <ac:chgData name="nuit0204@outlook.com" userId="a9a340cc94daab45" providerId="Windows Live" clId="Web-{C8B9F2AF-E157-46A1-9462-51897AC0525F}" dt="2024-05-07T22:14:04.474" v="1620"/>
          <ac:spMkLst>
            <pc:docMk/>
            <pc:sldMk cId="1200926108" sldId="265"/>
            <ac:spMk id="192" creationId="{00000000-0000-0000-0000-000000000000}"/>
          </ac:spMkLst>
        </pc:spChg>
        <pc:grpChg chg="mod">
          <ac:chgData name="nuit0204@outlook.com" userId="a9a340cc94daab45" providerId="Windows Live" clId="Web-{C8B9F2AF-E157-46A1-9462-51897AC0525F}" dt="2024-05-07T22:18:02.167" v="1720" actId="1076"/>
          <ac:grpSpMkLst>
            <pc:docMk/>
            <pc:sldMk cId="1200926108" sldId="265"/>
            <ac:grpSpMk id="9" creationId="{057A93F7-6238-93DB-068F-56BEBB7CB40F}"/>
          </ac:grpSpMkLst>
        </pc:grpChg>
        <pc:grpChg chg="mod">
          <ac:chgData name="nuit0204@outlook.com" userId="a9a340cc94daab45" providerId="Windows Live" clId="Web-{C8B9F2AF-E157-46A1-9462-51897AC0525F}" dt="2024-05-07T22:17:47.120" v="1714" actId="14100"/>
          <ac:grpSpMkLst>
            <pc:docMk/>
            <pc:sldMk cId="1200926108" sldId="265"/>
            <ac:grpSpMk id="13" creationId="{8B7F79D5-F25F-9ECD-1584-C157A3BA8A57}"/>
          </ac:grpSpMkLst>
        </pc:grpChg>
        <pc:grpChg chg="add mod">
          <ac:chgData name="nuit0204@outlook.com" userId="a9a340cc94daab45" providerId="Windows Live" clId="Web-{C8B9F2AF-E157-46A1-9462-51897AC0525F}" dt="2024-05-07T22:17:47.167" v="1715" actId="14100"/>
          <ac:grpSpMkLst>
            <pc:docMk/>
            <pc:sldMk cId="1200926108" sldId="265"/>
            <ac:grpSpMk id="16" creationId="{E40013F7-A910-915E-AC10-78F1BD19E078}"/>
          </ac:grpSpMkLst>
        </pc:grpChg>
        <pc:grpChg chg="mod">
          <ac:chgData name="nuit0204@outlook.com" userId="a9a340cc94daab45" providerId="Windows Live" clId="Web-{C8B9F2AF-E157-46A1-9462-51897AC0525F}" dt="2024-05-07T22:15:01.522" v="1638" actId="1076"/>
          <ac:grpSpMkLst>
            <pc:docMk/>
            <pc:sldMk cId="1200926108" sldId="265"/>
            <ac:grpSpMk id="1047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2:18:54.466" v="1769"/>
          <ac:grpSpMkLst>
            <pc:docMk/>
            <pc:sldMk cId="1200926108" sldId="265"/>
            <ac:grpSpMk id="1048" creationId="{00000000-0000-0000-0000-000000000000}"/>
          </ac:grpSpMkLst>
        </pc:grpChg>
        <pc:grpChg chg="del">
          <ac:chgData name="nuit0204@outlook.com" userId="a9a340cc94daab45" providerId="Windows Live" clId="Web-{C8B9F2AF-E157-46A1-9462-51897AC0525F}" dt="2024-05-07T22:18:54.466" v="1768"/>
          <ac:grpSpMkLst>
            <pc:docMk/>
            <pc:sldMk cId="1200926108" sldId="265"/>
            <ac:grpSpMk id="1049" creationId="{00000000-0000-0000-0000-000000000000}"/>
          </ac:grpSpMkLst>
        </pc:grpChg>
        <pc:grpChg chg="mod">
          <ac:chgData name="nuit0204@outlook.com" userId="a9a340cc94daab45" providerId="Windows Live" clId="Web-{C8B9F2AF-E157-46A1-9462-51897AC0525F}" dt="2024-05-07T22:18:09.246" v="1721" actId="1076"/>
          <ac:grpSpMkLst>
            <pc:docMk/>
            <pc:sldMk cId="1200926108" sldId="265"/>
            <ac:grpSpMk id="1050" creationId="{00000000-0000-0000-0000-000000000000}"/>
          </ac:grpSpMkLst>
        </pc:grpChg>
        <pc:grpChg chg="mod">
          <ac:chgData name="nuit0204@outlook.com" userId="a9a340cc94daab45" providerId="Windows Live" clId="Web-{C8B9F2AF-E157-46A1-9462-51897AC0525F}" dt="2024-05-07T22:15:41.461" v="1671" actId="14100"/>
          <ac:grpSpMkLst>
            <pc:docMk/>
            <pc:sldMk cId="1200926108" sldId="265"/>
            <ac:grpSpMk id="1051" creationId="{00000000-0000-0000-0000-000000000000}"/>
          </ac:grpSpMkLst>
        </pc:grpChg>
        <pc:picChg chg="mod">
          <ac:chgData name="nuit0204@outlook.com" userId="a9a340cc94daab45" providerId="Windows Live" clId="Web-{C8B9F2AF-E157-46A1-9462-51897AC0525F}" dt="2024-05-07T22:15:56.399" v="1675" actId="14100"/>
          <ac:picMkLst>
            <pc:docMk/>
            <pc:sldMk cId="1200926108" sldId="265"/>
            <ac:picMk id="15" creationId="{3EEC63C6-8C3E-FB55-B239-00AD53928FC5}"/>
          </ac:picMkLst>
        </pc:picChg>
        <pc:picChg chg="mod">
          <ac:chgData name="nuit0204@outlook.com" userId="a9a340cc94daab45" providerId="Windows Live" clId="Web-{C8B9F2AF-E157-46A1-9462-51897AC0525F}" dt="2024-05-07T22:17:15.557" v="1711" actId="14100"/>
          <ac:picMkLst>
            <pc:docMk/>
            <pc:sldMk cId="1200926108" sldId="265"/>
            <ac:picMk id="18" creationId="{D395D805-AE7D-B61B-D468-3425D087E770}"/>
          </ac:picMkLst>
        </pc:picChg>
      </pc:sldChg>
      <pc:sldChg chg="modSp add replId">
        <pc:chgData name="nuit0204@outlook.com" userId="a9a340cc94daab45" providerId="Windows Live" clId="Web-{C8B9F2AF-E157-46A1-9462-51897AC0525F}" dt="2024-05-07T22:23:54.145" v="2270" actId="20577"/>
        <pc:sldMkLst>
          <pc:docMk/>
          <pc:sldMk cId="789939560" sldId="266"/>
        </pc:sldMkLst>
        <pc:spChg chg="mod">
          <ac:chgData name="nuit0204@outlook.com" userId="a9a340cc94daab45" providerId="Windows Live" clId="Web-{C8B9F2AF-E157-46A1-9462-51897AC0525F}" dt="2024-05-07T22:23:51.192" v="2268" actId="20577"/>
          <ac:spMkLst>
            <pc:docMk/>
            <pc:sldMk cId="789939560" sldId="266"/>
            <ac:spMk id="6" creationId="{01090A66-4266-E9B9-95C9-91623A134E82}"/>
          </ac:spMkLst>
        </pc:spChg>
        <pc:spChg chg="mod">
          <ac:chgData name="nuit0204@outlook.com" userId="a9a340cc94daab45" providerId="Windows Live" clId="Web-{C8B9F2AF-E157-46A1-9462-51897AC0525F}" dt="2024-05-07T22:23:54.145" v="2270" actId="20577"/>
          <ac:spMkLst>
            <pc:docMk/>
            <pc:sldMk cId="789939560" sldId="266"/>
            <ac:spMk id="181" creationId="{00000000-0000-0000-0000-000000000000}"/>
          </ac:spMkLst>
        </pc:spChg>
      </pc:sldChg>
    </pc:docChg>
  </pc:docChgLst>
  <pc:docChgLst>
    <pc:chgData name="채윤 장" userId="a9a340cc94daab45" providerId="LiveId" clId="{7257FFA9-6E0A-4373-8CA9-5FB41EAC6CB5}"/>
    <pc:docChg chg="undo custSel addSld delSld modSld sldOrd">
      <pc:chgData name="채윤 장" userId="a9a340cc94daab45" providerId="LiveId" clId="{7257FFA9-6E0A-4373-8CA9-5FB41EAC6CB5}" dt="2024-05-09T15:09:48.160" v="4698"/>
      <pc:docMkLst>
        <pc:docMk/>
      </pc:docMkLst>
      <pc:sldChg chg="modSp mod">
        <pc:chgData name="채윤 장" userId="a9a340cc94daab45" providerId="LiveId" clId="{7257FFA9-6E0A-4373-8CA9-5FB41EAC6CB5}" dt="2024-05-09T14:28:08.501" v="3887" actId="20577"/>
        <pc:sldMkLst>
          <pc:docMk/>
          <pc:sldMk cId="0" sldId="257"/>
        </pc:sldMkLst>
        <pc:spChg chg="mod">
          <ac:chgData name="채윤 장" userId="a9a340cc94daab45" providerId="LiveId" clId="{7257FFA9-6E0A-4373-8CA9-5FB41EAC6CB5}" dt="2024-05-09T14:27:43.343" v="3810" actId="20577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채윤 장" userId="a9a340cc94daab45" providerId="LiveId" clId="{7257FFA9-6E0A-4373-8CA9-5FB41EAC6CB5}" dt="2024-05-09T14:28:08.501" v="3887" actId="20577"/>
          <ac:spMkLst>
            <pc:docMk/>
            <pc:sldMk cId="0" sldId="257"/>
            <ac:spMk id="170" creationId="{00000000-0000-0000-0000-000000000000}"/>
          </ac:spMkLst>
        </pc:spChg>
      </pc:sldChg>
      <pc:sldChg chg="modSp mod">
        <pc:chgData name="채윤 장" userId="a9a340cc94daab45" providerId="LiveId" clId="{7257FFA9-6E0A-4373-8CA9-5FB41EAC6CB5}" dt="2024-05-09T14:26:37.183" v="3588"/>
        <pc:sldMkLst>
          <pc:docMk/>
          <pc:sldMk cId="0" sldId="258"/>
        </pc:sldMkLst>
        <pc:spChg chg="mod">
          <ac:chgData name="채윤 장" userId="a9a340cc94daab45" providerId="LiveId" clId="{7257FFA9-6E0A-4373-8CA9-5FB41EAC6CB5}" dt="2024-05-09T14:24:13.784" v="3199" actId="20577"/>
          <ac:spMkLst>
            <pc:docMk/>
            <pc:sldMk cId="0" sldId="258"/>
            <ac:spMk id="186" creationId="{00000000-0000-0000-0000-000000000000}"/>
          </ac:spMkLst>
        </pc:spChg>
        <pc:spChg chg="mod">
          <ac:chgData name="채윤 장" userId="a9a340cc94daab45" providerId="LiveId" clId="{7257FFA9-6E0A-4373-8CA9-5FB41EAC6CB5}" dt="2024-05-09T14:26:37.183" v="3588"/>
          <ac:spMkLst>
            <pc:docMk/>
            <pc:sldMk cId="0" sldId="258"/>
            <ac:spMk id="187" creationId="{00000000-0000-0000-0000-000000000000}"/>
          </ac:spMkLst>
        </pc:spChg>
        <pc:spChg chg="mod">
          <ac:chgData name="채윤 장" userId="a9a340cc94daab45" providerId="LiveId" clId="{7257FFA9-6E0A-4373-8CA9-5FB41EAC6CB5}" dt="2024-05-09T14:26:26.122" v="3582"/>
          <ac:spMkLst>
            <pc:docMk/>
            <pc:sldMk cId="0" sldId="258"/>
            <ac:spMk id="188" creationId="{00000000-0000-0000-0000-000000000000}"/>
          </ac:spMkLst>
        </pc:spChg>
        <pc:spChg chg="mod">
          <ac:chgData name="채윤 장" userId="a9a340cc94daab45" providerId="LiveId" clId="{7257FFA9-6E0A-4373-8CA9-5FB41EAC6CB5}" dt="2024-05-09T14:26:20.353" v="3575" actId="20577"/>
          <ac:spMkLst>
            <pc:docMk/>
            <pc:sldMk cId="0" sldId="258"/>
            <ac:spMk id="189" creationId="{00000000-0000-0000-0000-000000000000}"/>
          </ac:spMkLst>
        </pc:spChg>
      </pc:sldChg>
      <pc:sldChg chg="modSp mod">
        <pc:chgData name="채윤 장" userId="a9a340cc94daab45" providerId="LiveId" clId="{7257FFA9-6E0A-4373-8CA9-5FB41EAC6CB5}" dt="2024-05-09T14:33:04.278" v="4175" actId="1076"/>
        <pc:sldMkLst>
          <pc:docMk/>
          <pc:sldMk cId="0" sldId="259"/>
        </pc:sldMkLst>
        <pc:spChg chg="mod">
          <ac:chgData name="채윤 장" userId="a9a340cc94daab45" providerId="LiveId" clId="{7257FFA9-6E0A-4373-8CA9-5FB41EAC6CB5}" dt="2024-05-09T14:31:07.840" v="4148" actId="1076"/>
          <ac:spMkLst>
            <pc:docMk/>
            <pc:sldMk cId="0" sldId="259"/>
            <ac:spMk id="19" creationId="{F2B8080C-ADB3-2CC6-1904-4F5BB2C5F73C}"/>
          </ac:spMkLst>
        </pc:spChg>
        <pc:spChg chg="mod">
          <ac:chgData name="채윤 장" userId="a9a340cc94daab45" providerId="LiveId" clId="{7257FFA9-6E0A-4373-8CA9-5FB41EAC6CB5}" dt="2024-05-09T14:32:57.802" v="4174" actId="20577"/>
          <ac:spMkLst>
            <pc:docMk/>
            <pc:sldMk cId="0" sldId="259"/>
            <ac:spMk id="167" creationId="{00000000-0000-0000-0000-000000000000}"/>
          </ac:spMkLst>
        </pc:spChg>
        <pc:grpChg chg="mod">
          <ac:chgData name="채윤 장" userId="a9a340cc94daab45" providerId="LiveId" clId="{7257FFA9-6E0A-4373-8CA9-5FB41EAC6CB5}" dt="2024-05-09T14:33:04.278" v="4175" actId="1076"/>
          <ac:grpSpMkLst>
            <pc:docMk/>
            <pc:sldMk cId="0" sldId="259"/>
            <ac:grpSpMk id="2" creationId="{15B544B7-DD60-F0A6-B34F-13C03D32FE2A}"/>
          </ac:grpSpMkLst>
        </pc:grpChg>
        <pc:grpChg chg="mod">
          <ac:chgData name="채윤 장" userId="a9a340cc94daab45" providerId="LiveId" clId="{7257FFA9-6E0A-4373-8CA9-5FB41EAC6CB5}" dt="2024-05-09T14:31:07.840" v="4148" actId="1076"/>
          <ac:grpSpMkLst>
            <pc:docMk/>
            <pc:sldMk cId="0" sldId="259"/>
            <ac:grpSpMk id="5" creationId="{964CF357-22E8-C9D0-9997-77C4865691F8}"/>
          </ac:grpSpMkLst>
        </pc:grpChg>
        <pc:grpChg chg="mod">
          <ac:chgData name="채윤 장" userId="a9a340cc94daab45" providerId="LiveId" clId="{7257FFA9-6E0A-4373-8CA9-5FB41EAC6CB5}" dt="2024-05-09T14:31:07.840" v="4148" actId="1076"/>
          <ac:grpSpMkLst>
            <pc:docMk/>
            <pc:sldMk cId="0" sldId="259"/>
            <ac:grpSpMk id="8" creationId="{9F1D1315-0B39-FF52-AD8A-EC114C6A9F0B}"/>
          </ac:grpSpMkLst>
        </pc:grpChg>
        <pc:picChg chg="mod">
          <ac:chgData name="채윤 장" userId="a9a340cc94daab45" providerId="LiveId" clId="{7257FFA9-6E0A-4373-8CA9-5FB41EAC6CB5}" dt="2024-05-09T14:32:45.269" v="4165" actId="1076"/>
          <ac:picMkLst>
            <pc:docMk/>
            <pc:sldMk cId="0" sldId="259"/>
            <ac:picMk id="3" creationId="{DE208A19-433F-0C7C-9B12-D274E0E9E3C4}"/>
          </ac:picMkLst>
        </pc:picChg>
      </pc:sldChg>
      <pc:sldChg chg="addSp delSp modSp mod">
        <pc:chgData name="채윤 장" userId="a9a340cc94daab45" providerId="LiveId" clId="{7257FFA9-6E0A-4373-8CA9-5FB41EAC6CB5}" dt="2024-05-09T14:52:49.594" v="4451" actId="14100"/>
        <pc:sldMkLst>
          <pc:docMk/>
          <pc:sldMk cId="0" sldId="261"/>
        </pc:sldMkLst>
        <pc:spChg chg="mod">
          <ac:chgData name="채윤 장" userId="a9a340cc94daab45" providerId="LiveId" clId="{7257FFA9-6E0A-4373-8CA9-5FB41EAC6CB5}" dt="2024-05-09T14:49:22.396" v="4385" actId="1076"/>
          <ac:spMkLst>
            <pc:docMk/>
            <pc:sldMk cId="0" sldId="261"/>
            <ac:spMk id="3" creationId="{5C0AE873-B310-1878-ACAA-5FAAF1270515}"/>
          </ac:spMkLst>
        </pc:spChg>
        <pc:spChg chg="mod">
          <ac:chgData name="채윤 장" userId="a9a340cc94daab45" providerId="LiveId" clId="{7257FFA9-6E0A-4373-8CA9-5FB41EAC6CB5}" dt="2024-05-09T14:49:29.699" v="4388" actId="1076"/>
          <ac:spMkLst>
            <pc:docMk/>
            <pc:sldMk cId="0" sldId="261"/>
            <ac:spMk id="5" creationId="{A9C13BF5-47FF-9AE2-2077-128C35FB353D}"/>
          </ac:spMkLst>
        </pc:spChg>
        <pc:spChg chg="mod">
          <ac:chgData name="채윤 장" userId="a9a340cc94daab45" providerId="LiveId" clId="{7257FFA9-6E0A-4373-8CA9-5FB41EAC6CB5}" dt="2024-05-09T14:50:06.688" v="4399" actId="1076"/>
          <ac:spMkLst>
            <pc:docMk/>
            <pc:sldMk cId="0" sldId="261"/>
            <ac:spMk id="12" creationId="{D74C4FAF-6B8F-DF1F-CE11-F3F59CCFA076}"/>
          </ac:spMkLst>
        </pc:spChg>
        <pc:spChg chg="mod">
          <ac:chgData name="채윤 장" userId="a9a340cc94daab45" providerId="LiveId" clId="{7257FFA9-6E0A-4373-8CA9-5FB41EAC6CB5}" dt="2024-05-09T14:51:25.509" v="4426" actId="20577"/>
          <ac:spMkLst>
            <pc:docMk/>
            <pc:sldMk cId="0" sldId="261"/>
            <ac:spMk id="16" creationId="{85E6F114-D2CB-8D25-33A7-9702DB22534E}"/>
          </ac:spMkLst>
        </pc:spChg>
        <pc:spChg chg="mod">
          <ac:chgData name="채윤 장" userId="a9a340cc94daab45" providerId="LiveId" clId="{7257FFA9-6E0A-4373-8CA9-5FB41EAC6CB5}" dt="2024-05-09T14:47:52.895" v="4368" actId="14100"/>
          <ac:spMkLst>
            <pc:docMk/>
            <pc:sldMk cId="0" sldId="261"/>
            <ac:spMk id="161" creationId="{00000000-0000-0000-0000-000000000000}"/>
          </ac:spMkLst>
        </pc:spChg>
        <pc:spChg chg="mod">
          <ac:chgData name="채윤 장" userId="a9a340cc94daab45" providerId="LiveId" clId="{7257FFA9-6E0A-4373-8CA9-5FB41EAC6CB5}" dt="2024-05-09T14:52:14.397" v="4444" actId="1036"/>
          <ac:spMkLst>
            <pc:docMk/>
            <pc:sldMk cId="0" sldId="261"/>
            <ac:spMk id="174" creationId="{00000000-0000-0000-0000-000000000000}"/>
          </ac:spMkLst>
        </pc:spChg>
        <pc:spChg chg="del">
          <ac:chgData name="채윤 장" userId="a9a340cc94daab45" providerId="LiveId" clId="{7257FFA9-6E0A-4373-8CA9-5FB41EAC6CB5}" dt="2024-05-09T14:51:19.868" v="4418" actId="478"/>
          <ac:spMkLst>
            <pc:docMk/>
            <pc:sldMk cId="0" sldId="261"/>
            <ac:spMk id="175" creationId="{00000000-0000-0000-0000-000000000000}"/>
          </ac:spMkLst>
        </pc:spChg>
        <pc:spChg chg="mod">
          <ac:chgData name="채윤 장" userId="a9a340cc94daab45" providerId="LiveId" clId="{7257FFA9-6E0A-4373-8CA9-5FB41EAC6CB5}" dt="2024-05-09T14:50:24.448" v="4403" actId="1076"/>
          <ac:spMkLst>
            <pc:docMk/>
            <pc:sldMk cId="0" sldId="261"/>
            <ac:spMk id="184" creationId="{00000000-0000-0000-0000-000000000000}"/>
          </ac:spMkLst>
        </pc:spChg>
        <pc:spChg chg="mod">
          <ac:chgData name="채윤 장" userId="a9a340cc94daab45" providerId="LiveId" clId="{7257FFA9-6E0A-4373-8CA9-5FB41EAC6CB5}" dt="2024-05-09T14:51:01.710" v="4415" actId="1076"/>
          <ac:spMkLst>
            <pc:docMk/>
            <pc:sldMk cId="0" sldId="261"/>
            <ac:spMk id="185" creationId="{00000000-0000-0000-0000-000000000000}"/>
          </ac:spMkLst>
        </pc:spChg>
        <pc:spChg chg="mod">
          <ac:chgData name="채윤 장" userId="a9a340cc94daab45" providerId="LiveId" clId="{7257FFA9-6E0A-4373-8CA9-5FB41EAC6CB5}" dt="2024-05-09T14:51:09.157" v="4417" actId="1076"/>
          <ac:spMkLst>
            <pc:docMk/>
            <pc:sldMk cId="0" sldId="261"/>
            <ac:spMk id="186" creationId="{00000000-0000-0000-0000-000000000000}"/>
          </ac:spMkLst>
        </pc:spChg>
        <pc:spChg chg="mod">
          <ac:chgData name="채윤 장" userId="a9a340cc94daab45" providerId="LiveId" clId="{7257FFA9-6E0A-4373-8CA9-5FB41EAC6CB5}" dt="2024-05-09T14:50:03.751" v="4398" actId="1076"/>
          <ac:spMkLst>
            <pc:docMk/>
            <pc:sldMk cId="0" sldId="261"/>
            <ac:spMk id="187" creationId="{00000000-0000-0000-0000-000000000000}"/>
          </ac:spMkLst>
        </pc:spChg>
        <pc:spChg chg="mod">
          <ac:chgData name="채윤 장" userId="a9a340cc94daab45" providerId="LiveId" clId="{7257FFA9-6E0A-4373-8CA9-5FB41EAC6CB5}" dt="2024-05-09T14:48:53.718" v="4378" actId="1076"/>
          <ac:spMkLst>
            <pc:docMk/>
            <pc:sldMk cId="0" sldId="261"/>
            <ac:spMk id="188" creationId="{00000000-0000-0000-0000-000000000000}"/>
          </ac:spMkLst>
        </pc:spChg>
        <pc:spChg chg="mod">
          <ac:chgData name="채윤 장" userId="a9a340cc94daab45" providerId="LiveId" clId="{7257FFA9-6E0A-4373-8CA9-5FB41EAC6CB5}" dt="2024-05-09T14:48:59.079" v="4379" actId="1076"/>
          <ac:spMkLst>
            <pc:docMk/>
            <pc:sldMk cId="0" sldId="261"/>
            <ac:spMk id="189" creationId="{00000000-0000-0000-0000-000000000000}"/>
          </ac:spMkLst>
        </pc:spChg>
        <pc:spChg chg="mod">
          <ac:chgData name="채윤 장" userId="a9a340cc94daab45" providerId="LiveId" clId="{7257FFA9-6E0A-4373-8CA9-5FB41EAC6CB5}" dt="2024-05-09T14:49:02.198" v="4380" actId="1076"/>
          <ac:spMkLst>
            <pc:docMk/>
            <pc:sldMk cId="0" sldId="261"/>
            <ac:spMk id="190" creationId="{00000000-0000-0000-0000-000000000000}"/>
          </ac:spMkLst>
        </pc:spChg>
        <pc:spChg chg="mod">
          <ac:chgData name="채윤 장" userId="a9a340cc94daab45" providerId="LiveId" clId="{7257FFA9-6E0A-4373-8CA9-5FB41EAC6CB5}" dt="2024-05-09T14:49:12.564" v="4383" actId="1076"/>
          <ac:spMkLst>
            <pc:docMk/>
            <pc:sldMk cId="0" sldId="261"/>
            <ac:spMk id="191" creationId="{00000000-0000-0000-0000-000000000000}"/>
          </ac:spMkLst>
        </pc:spChg>
        <pc:spChg chg="mod">
          <ac:chgData name="채윤 장" userId="a9a340cc94daab45" providerId="LiveId" clId="{7257FFA9-6E0A-4373-8CA9-5FB41EAC6CB5}" dt="2024-05-09T14:49:16.383" v="4384" actId="1076"/>
          <ac:spMkLst>
            <pc:docMk/>
            <pc:sldMk cId="0" sldId="261"/>
            <ac:spMk id="192" creationId="{00000000-0000-0000-0000-000000000000}"/>
          </ac:spMkLst>
        </pc:spChg>
        <pc:grpChg chg="mod">
          <ac:chgData name="채윤 장" userId="a9a340cc94daab45" providerId="LiveId" clId="{7257FFA9-6E0A-4373-8CA9-5FB41EAC6CB5}" dt="2024-05-09T14:49:53.490" v="4395" actId="1076"/>
          <ac:grpSpMkLst>
            <pc:docMk/>
            <pc:sldMk cId="0" sldId="261"/>
            <ac:grpSpMk id="9" creationId="{057A93F7-6238-93DB-068F-56BEBB7CB40F}"/>
          </ac:grpSpMkLst>
        </pc:grpChg>
        <pc:grpChg chg="add 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10" creationId="{98021F0B-BCC0-0DBD-B0E6-01B1DF27C242}"/>
          </ac:grpSpMkLst>
        </pc:grpChg>
        <pc:grpChg chg="mod">
          <ac:chgData name="채윤 장" userId="a9a340cc94daab45" providerId="LiveId" clId="{7257FFA9-6E0A-4373-8CA9-5FB41EAC6CB5}" dt="2024-05-09T14:49:56.659" v="4396" actId="1076"/>
          <ac:grpSpMkLst>
            <pc:docMk/>
            <pc:sldMk cId="0" sldId="261"/>
            <ac:grpSpMk id="13" creationId="{8B7F79D5-F25F-9ECD-1584-C157A3BA8A57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18" creationId="{717002CB-DA0C-4D1C-21F3-44689B1F7504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19" creationId="{6E9897BF-AA1D-FC54-C918-36F4FD085E17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20" creationId="{2C230E0A-CBDA-65A9-9840-E7F6B7E7FC56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22" creationId="{8010150C-A14C-CDAE-9E8D-929770A7CCB6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23" creationId="{7AEB536B-F4F0-445A-A33C-14D4ABD6FEBC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25" creationId="{D566A4C8-8F61-2D33-E01E-5F1900C0D1E9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26" creationId="{65A78842-C877-F276-994C-C83E500F1694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28" creationId="{1E684A5C-AD3C-9F24-FDDD-F0C8CD0C1631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29" creationId="{67219DA2-6B94-AF64-28FD-7A9E00B5D4B5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31" creationId="{9C847F9E-7315-42CF-490B-7849B9A87871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32" creationId="{7E670B8A-0DD1-0F8A-C43C-ECA884C1C78A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34" creationId="{DF19F7BD-82F9-A6B9-1751-BE8E94997371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35" creationId="{2055E30E-ADE0-6798-F57C-F45171DBB01A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36" creationId="{C5DBA626-803C-A002-E30A-296798D770A0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38" creationId="{623A9218-B0AA-1B54-E826-AC837923E065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39" creationId="{400C2EAC-BD67-A9DA-11CA-3391FE64FB1D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48" creationId="{E10B8002-6C6D-CA3F-D74C-917A7F3A2F39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49" creationId="{BFCC2012-FC54-044E-FF7B-EF4EA45FEA52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50" creationId="{F855DEB3-2F82-9605-D0AC-A544F0C92AEF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63" creationId="{FF19D9A3-685B-D205-D9FD-35A7A7262C7C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960" creationId="{895B94C0-86A2-9216-FB21-F95CCA1E57E5}"/>
          </ac:grpSpMkLst>
        </pc:grpChg>
        <pc:grpChg chg="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961" creationId="{8396CA91-4D9B-3AEA-E2F9-D152E0BD26B0}"/>
          </ac:grpSpMkLst>
        </pc:grpChg>
        <pc:grpChg chg="add 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967" creationId="{1E3C195F-1FA4-D423-E17B-E580C41B3C7C}"/>
          </ac:grpSpMkLst>
        </pc:grpChg>
        <pc:grpChg chg="add mod">
          <ac:chgData name="채윤 장" userId="a9a340cc94daab45" providerId="LiveId" clId="{7257FFA9-6E0A-4373-8CA9-5FB41EAC6CB5}" dt="2024-05-09T14:49:39.094" v="4390" actId="571"/>
          <ac:grpSpMkLst>
            <pc:docMk/>
            <pc:sldMk cId="0" sldId="261"/>
            <ac:grpSpMk id="969" creationId="{18B2B8DA-0ECE-EBD0-0BA0-B9735F5AD248}"/>
          </ac:grpSpMkLst>
        </pc:grpChg>
        <pc:grpChg chg="mod">
          <ac:chgData name="채윤 장" userId="a9a340cc94daab45" providerId="LiveId" clId="{7257FFA9-6E0A-4373-8CA9-5FB41EAC6CB5}" dt="2024-05-09T14:50:57.803" v="4414" actId="1076"/>
          <ac:grpSpMkLst>
            <pc:docMk/>
            <pc:sldMk cId="0" sldId="261"/>
            <ac:grpSpMk id="1001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2:01.031" v="4434" actId="14100"/>
          <ac:grpSpMkLst>
            <pc:docMk/>
            <pc:sldMk cId="0" sldId="261"/>
            <ac:grpSpMk id="1025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49:49.162" v="4394" actId="1076"/>
          <ac:grpSpMkLst>
            <pc:docMk/>
            <pc:sldMk cId="0" sldId="261"/>
            <ac:grpSpMk id="1026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47:52.895" v="4368" actId="14100"/>
          <ac:grpSpMkLst>
            <pc:docMk/>
            <pc:sldMk cId="0" sldId="261"/>
            <ac:grpSpMk id="1031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2:14.397" v="4444" actId="1036"/>
          <ac:grpSpMkLst>
            <pc:docMk/>
            <pc:sldMk cId="0" sldId="261"/>
            <ac:grpSpMk id="1032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2:14.397" v="4444" actId="1036"/>
          <ac:grpSpMkLst>
            <pc:docMk/>
            <pc:sldMk cId="0" sldId="261"/>
            <ac:grpSpMk id="1033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48:26.488" v="4373" actId="14100"/>
          <ac:grpSpMkLst>
            <pc:docMk/>
            <pc:sldMk cId="0" sldId="261"/>
            <ac:grpSpMk id="1036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0:18.568" v="4401" actId="1076"/>
          <ac:grpSpMkLst>
            <pc:docMk/>
            <pc:sldMk cId="0" sldId="261"/>
            <ac:grpSpMk id="1047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0:43.052" v="4408" actId="14100"/>
          <ac:grpSpMkLst>
            <pc:docMk/>
            <pc:sldMk cId="0" sldId="261"/>
            <ac:grpSpMk id="1048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0:45.941" v="4409" actId="14100"/>
          <ac:grpSpMkLst>
            <pc:docMk/>
            <pc:sldMk cId="0" sldId="261"/>
            <ac:grpSpMk id="1049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49:58.785" v="4397" actId="1076"/>
          <ac:grpSpMkLst>
            <pc:docMk/>
            <pc:sldMk cId="0" sldId="261"/>
            <ac:grpSpMk id="1050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48:49.127" v="4377" actId="1076"/>
          <ac:grpSpMkLst>
            <pc:docMk/>
            <pc:sldMk cId="0" sldId="261"/>
            <ac:grpSpMk id="1051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2:22.569" v="4445" actId="1076"/>
          <ac:grpSpMkLst>
            <pc:docMk/>
            <pc:sldMk cId="0" sldId="261"/>
            <ac:grpSpMk id="1056" creationId="{00000000-0000-0000-0000-000000000000}"/>
          </ac:grpSpMkLst>
        </pc:grpChg>
        <pc:picChg chg="add del mod">
          <ac:chgData name="채윤 장" userId="a9a340cc94daab45" providerId="LiveId" clId="{7257FFA9-6E0A-4373-8CA9-5FB41EAC6CB5}" dt="2024-05-09T14:35:34.353" v="4188" actId="478"/>
          <ac:picMkLst>
            <pc:docMk/>
            <pc:sldMk cId="0" sldId="261"/>
            <ac:picMk id="6" creationId="{9403DED7-F52B-7A4D-2FEC-7BAA6BF6D827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41" creationId="{C438D675-FB1A-4CBE-19AA-0C38B07C07A1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42" creationId="{52611BE5-FA6C-C6D1-CE16-383EEA8DFD25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44" creationId="{29E4CADD-4192-8C69-81F5-15E523FFC3F7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45" creationId="{D23C9522-DBC7-5854-381F-B758860139A2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46" creationId="{860BD9A0-8EA7-1263-B72A-2445A291AE28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52" creationId="{3053D315-6A71-182D-FC4C-1633C09F86D4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53" creationId="{69FCE788-351E-A8C3-756A-2DC9730D9CF5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55" creationId="{AB82345A-A312-2188-936A-0034D897F7E1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56" creationId="{BB9DA9A7-83BD-B5B3-0B0B-A388C814AEAF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57" creationId="{4EA3F923-292B-C527-8C1B-3088791310AD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59" creationId="{ABA2960B-9FC8-B424-BFA3-75DDCAB011E8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60" creationId="{94DCCFE8-DCEA-E7EA-C4D6-525E21364CB1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62" creationId="{FE05CA51-F2A0-AF69-2631-1114B3E1B51F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962" creationId="{8A3E9B1C-3F8A-0FDD-D69B-48F0A90ACFFC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963" creationId="{0CC7DA17-C007-2F31-2C1E-225D1CC804DB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964" creationId="{400CBE2C-B30A-941D-7317-F91CAF0D3E3A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965" creationId="{AD14F49B-0E11-E44A-B0E5-9CD8207E5FE9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966" creationId="{C3FD4131-25B7-8C83-9623-56C5BDE225F1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968" creationId="{5661A148-8946-F066-77A8-DF9A837D24D3}"/>
          </ac:picMkLst>
        </pc:picChg>
        <pc:picChg chg="mod">
          <ac:chgData name="채윤 장" userId="a9a340cc94daab45" providerId="LiveId" clId="{7257FFA9-6E0A-4373-8CA9-5FB41EAC6CB5}" dt="2024-05-09T14:49:39.094" v="4390" actId="571"/>
          <ac:picMkLst>
            <pc:docMk/>
            <pc:sldMk cId="0" sldId="261"/>
            <ac:picMk id="970" creationId="{AFC0A96F-FD0B-FD93-5CEC-95B35B069B83}"/>
          </ac:picMkLst>
        </pc:picChg>
        <pc:picChg chg="add mod">
          <ac:chgData name="채윤 장" userId="a9a340cc94daab45" providerId="LiveId" clId="{7257FFA9-6E0A-4373-8CA9-5FB41EAC6CB5}" dt="2024-05-09T14:52:49.594" v="4451" actId="14100"/>
          <ac:picMkLst>
            <pc:docMk/>
            <pc:sldMk cId="0" sldId="261"/>
            <ac:picMk id="971" creationId="{33414DA9-6D23-902F-3023-78C7EF3688A9}"/>
          </ac:picMkLst>
        </pc:picChg>
      </pc:sldChg>
      <pc:sldChg chg="addSp delSp modSp mod">
        <pc:chgData name="채윤 장" userId="a9a340cc94daab45" providerId="LiveId" clId="{7257FFA9-6E0A-4373-8CA9-5FB41EAC6CB5}" dt="2024-05-09T14:55:56.875" v="4491" actId="14100"/>
        <pc:sldMkLst>
          <pc:docMk/>
          <pc:sldMk cId="507020759" sldId="264"/>
        </pc:sldMkLst>
        <pc:spChg chg="mod">
          <ac:chgData name="채윤 장" userId="a9a340cc94daab45" providerId="LiveId" clId="{7257FFA9-6E0A-4373-8CA9-5FB41EAC6CB5}" dt="2024-05-09T14:55:50.724" v="4490" actId="20577"/>
          <ac:spMkLst>
            <pc:docMk/>
            <pc:sldMk cId="507020759" sldId="264"/>
            <ac:spMk id="6" creationId="{EF9DF132-74AF-F447-F730-457509D2EA49}"/>
          </ac:spMkLst>
        </pc:spChg>
        <pc:spChg chg="mod">
          <ac:chgData name="채윤 장" userId="a9a340cc94daab45" providerId="LiveId" clId="{7257FFA9-6E0A-4373-8CA9-5FB41EAC6CB5}" dt="2024-05-09T14:54:53.452" v="4475" actId="1036"/>
          <ac:spMkLst>
            <pc:docMk/>
            <pc:sldMk cId="507020759" sldId="264"/>
            <ac:spMk id="174" creationId="{00000000-0000-0000-0000-000000000000}"/>
          </ac:spMkLst>
        </pc:spChg>
        <pc:spChg chg="del">
          <ac:chgData name="채윤 장" userId="a9a340cc94daab45" providerId="LiveId" clId="{7257FFA9-6E0A-4373-8CA9-5FB41EAC6CB5}" dt="2024-05-09T14:54:45.591" v="4471" actId="478"/>
          <ac:spMkLst>
            <pc:docMk/>
            <pc:sldMk cId="507020759" sldId="264"/>
            <ac:spMk id="175" creationId="{00000000-0000-0000-0000-000000000000}"/>
          </ac:spMkLst>
        </pc:spChg>
        <pc:grpChg chg="add del mod">
          <ac:chgData name="채윤 장" userId="a9a340cc94daab45" providerId="LiveId" clId="{7257FFA9-6E0A-4373-8CA9-5FB41EAC6CB5}" dt="2024-05-09T14:53:35.884" v="4455" actId="478"/>
          <ac:grpSpMkLst>
            <pc:docMk/>
            <pc:sldMk cId="507020759" sldId="264"/>
            <ac:grpSpMk id="2" creationId="{F1192157-78E9-579E-61A1-7D1BD3D40ABB}"/>
          </ac:grpSpMkLst>
        </pc:grpChg>
        <pc:grpChg chg="add del mod">
          <ac:chgData name="채윤 장" userId="a9a340cc94daab45" providerId="LiveId" clId="{7257FFA9-6E0A-4373-8CA9-5FB41EAC6CB5}" dt="2024-05-09T14:54:18.155" v="4462" actId="478"/>
          <ac:grpSpMkLst>
            <pc:docMk/>
            <pc:sldMk cId="507020759" sldId="264"/>
            <ac:grpSpMk id="5" creationId="{15099A88-89AA-6F40-729E-90EC880C4918}"/>
          </ac:grpSpMkLst>
        </pc:grpChg>
        <pc:grpChg chg="mod">
          <ac:chgData name="채윤 장" userId="a9a340cc94daab45" providerId="LiveId" clId="{7257FFA9-6E0A-4373-8CA9-5FB41EAC6CB5}" dt="2024-05-09T14:53:41.025" v="4456" actId="14100"/>
          <ac:grpSpMkLst>
            <pc:docMk/>
            <pc:sldMk cId="507020759" sldId="264"/>
            <ac:grpSpMk id="9" creationId="{057A93F7-6238-93DB-068F-56BEBB7CB40F}"/>
          </ac:grpSpMkLst>
        </pc:grpChg>
        <pc:grpChg chg="mod">
          <ac:chgData name="채윤 장" userId="a9a340cc94daab45" providerId="LiveId" clId="{7257FFA9-6E0A-4373-8CA9-5FB41EAC6CB5}" dt="2024-05-09T14:53:48.099" v="4458" actId="14100"/>
          <ac:grpSpMkLst>
            <pc:docMk/>
            <pc:sldMk cId="507020759" sldId="264"/>
            <ac:grpSpMk id="13" creationId="{8B7F79D5-F25F-9ECD-1584-C157A3BA8A57}"/>
          </ac:grpSpMkLst>
        </pc:grpChg>
        <pc:grpChg chg="mod">
          <ac:chgData name="채윤 장" userId="a9a340cc94daab45" providerId="LiveId" clId="{7257FFA9-6E0A-4373-8CA9-5FB41EAC6CB5}" dt="2024-05-09T14:55:13.900" v="4479" actId="1076"/>
          <ac:grpSpMkLst>
            <pc:docMk/>
            <pc:sldMk cId="507020759" sldId="264"/>
            <ac:grpSpMk id="1001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5:21.806" v="4481" actId="14100"/>
          <ac:grpSpMkLst>
            <pc:docMk/>
            <pc:sldMk cId="507020759" sldId="264"/>
            <ac:grpSpMk id="1025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3:34.036" v="4454" actId="14100"/>
          <ac:grpSpMkLst>
            <pc:docMk/>
            <pc:sldMk cId="507020759" sldId="264"/>
            <ac:grpSpMk id="1026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4:53.452" v="4475" actId="1036"/>
          <ac:grpSpMkLst>
            <pc:docMk/>
            <pc:sldMk cId="507020759" sldId="264"/>
            <ac:grpSpMk id="1032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4:53.452" v="4475" actId="1036"/>
          <ac:grpSpMkLst>
            <pc:docMk/>
            <pc:sldMk cId="507020759" sldId="264"/>
            <ac:grpSpMk id="1033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5:06.898" v="4477" actId="1076"/>
          <ac:grpSpMkLst>
            <pc:docMk/>
            <pc:sldMk cId="507020759" sldId="264"/>
            <ac:grpSpMk id="1056" creationId="{00000000-0000-0000-0000-000000000000}"/>
          </ac:grpSpMkLst>
        </pc:grpChg>
        <pc:picChg chg="mod">
          <ac:chgData name="채윤 장" userId="a9a340cc94daab45" providerId="LiveId" clId="{7257FFA9-6E0A-4373-8CA9-5FB41EAC6CB5}" dt="2024-05-09T14:53:24.846" v="4453"/>
          <ac:picMkLst>
            <pc:docMk/>
            <pc:sldMk cId="507020759" sldId="264"/>
            <ac:picMk id="3" creationId="{15B058CB-8AF3-0457-0075-D027F0363E36}"/>
          </ac:picMkLst>
        </pc:picChg>
        <pc:picChg chg="mod">
          <ac:chgData name="채윤 장" userId="a9a340cc94daab45" providerId="LiveId" clId="{7257FFA9-6E0A-4373-8CA9-5FB41EAC6CB5}" dt="2024-05-09T14:54:02.394" v="4459"/>
          <ac:picMkLst>
            <pc:docMk/>
            <pc:sldMk cId="507020759" sldId="264"/>
            <ac:picMk id="10" creationId="{32661257-0247-AED4-52F7-50BF2133E767}"/>
          </ac:picMkLst>
        </pc:picChg>
        <pc:picChg chg="add mod">
          <ac:chgData name="채윤 장" userId="a9a340cc94daab45" providerId="LiveId" clId="{7257FFA9-6E0A-4373-8CA9-5FB41EAC6CB5}" dt="2024-05-09T14:55:56.875" v="4491" actId="14100"/>
          <ac:picMkLst>
            <pc:docMk/>
            <pc:sldMk cId="507020759" sldId="264"/>
            <ac:picMk id="12" creationId="{08BAF9BB-DB49-EE59-69DE-A48F01FCD804}"/>
          </ac:picMkLst>
        </pc:picChg>
      </pc:sldChg>
      <pc:sldChg chg="addSp delSp modSp mod ord">
        <pc:chgData name="채윤 장" userId="a9a340cc94daab45" providerId="LiveId" clId="{7257FFA9-6E0A-4373-8CA9-5FB41EAC6CB5}" dt="2024-05-09T15:09:10.399" v="4690" actId="1035"/>
        <pc:sldMkLst>
          <pc:docMk/>
          <pc:sldMk cId="1200926108" sldId="265"/>
        </pc:sldMkLst>
        <pc:spChg chg="mod">
          <ac:chgData name="채윤 장" userId="a9a340cc94daab45" providerId="LiveId" clId="{7257FFA9-6E0A-4373-8CA9-5FB41EAC6CB5}" dt="2024-05-09T15:03:07.854" v="4543" actId="20577"/>
          <ac:spMkLst>
            <pc:docMk/>
            <pc:sldMk cId="1200926108" sldId="265"/>
            <ac:spMk id="6" creationId="{01090A66-4266-E9B9-95C9-91623A134E82}"/>
          </ac:spMkLst>
        </pc:spChg>
        <pc:spChg chg="mod">
          <ac:chgData name="채윤 장" userId="a9a340cc94daab45" providerId="LiveId" clId="{7257FFA9-6E0A-4373-8CA9-5FB41EAC6CB5}" dt="2024-05-09T15:02:18.671" v="4532" actId="1076"/>
          <ac:spMkLst>
            <pc:docMk/>
            <pc:sldMk cId="1200926108" sldId="265"/>
            <ac:spMk id="10" creationId="{66F49F6E-5F1B-05C5-DB60-077402749D65}"/>
          </ac:spMkLst>
        </pc:spChg>
        <pc:spChg chg="mod">
          <ac:chgData name="채윤 장" userId="a9a340cc94daab45" providerId="LiveId" clId="{7257FFA9-6E0A-4373-8CA9-5FB41EAC6CB5}" dt="2024-05-09T15:02:10.465" v="4530" actId="1076"/>
          <ac:spMkLst>
            <pc:docMk/>
            <pc:sldMk cId="1200926108" sldId="265"/>
            <ac:spMk id="19" creationId="{BD3F0E4F-EC68-1074-F859-D79F5E4C6669}"/>
          </ac:spMkLst>
        </pc:spChg>
        <pc:spChg chg="mod">
          <ac:chgData name="채윤 장" userId="a9a340cc94daab45" providerId="LiveId" clId="{7257FFA9-6E0A-4373-8CA9-5FB41EAC6CB5}" dt="2024-05-09T15:02:02.819" v="4529" actId="1076"/>
          <ac:spMkLst>
            <pc:docMk/>
            <pc:sldMk cId="1200926108" sldId="265"/>
            <ac:spMk id="20" creationId="{FDA59338-7B58-6AAF-C8AB-A8ACD7A3EEBC}"/>
          </ac:spMkLst>
        </pc:spChg>
        <pc:spChg chg="mod">
          <ac:chgData name="채윤 장" userId="a9a340cc94daab45" providerId="LiveId" clId="{7257FFA9-6E0A-4373-8CA9-5FB41EAC6CB5}" dt="2024-05-09T15:09:04.885" v="4688" actId="1076"/>
          <ac:spMkLst>
            <pc:docMk/>
            <pc:sldMk cId="1200926108" sldId="265"/>
            <ac:spMk id="174" creationId="{00000000-0000-0000-0000-000000000000}"/>
          </ac:spMkLst>
        </pc:spChg>
        <pc:spChg chg="del">
          <ac:chgData name="채윤 장" userId="a9a340cc94daab45" providerId="LiveId" clId="{7257FFA9-6E0A-4373-8CA9-5FB41EAC6CB5}" dt="2024-05-09T15:04:12.298" v="4564" actId="478"/>
          <ac:spMkLst>
            <pc:docMk/>
            <pc:sldMk cId="1200926108" sldId="265"/>
            <ac:spMk id="175" creationId="{00000000-0000-0000-0000-000000000000}"/>
          </ac:spMkLst>
        </pc:spChg>
        <pc:spChg chg="mod">
          <ac:chgData name="채윤 장" userId="a9a340cc94daab45" providerId="LiveId" clId="{7257FFA9-6E0A-4373-8CA9-5FB41EAC6CB5}" dt="2024-05-09T15:02:45.488" v="4538" actId="1076"/>
          <ac:spMkLst>
            <pc:docMk/>
            <pc:sldMk cId="1200926108" sldId="265"/>
            <ac:spMk id="184" creationId="{00000000-0000-0000-0000-000000000000}"/>
          </ac:spMkLst>
        </pc:spChg>
        <pc:spChg chg="mod">
          <ac:chgData name="채윤 장" userId="a9a340cc94daab45" providerId="LiveId" clId="{7257FFA9-6E0A-4373-8CA9-5FB41EAC6CB5}" dt="2024-05-09T15:01:39.774" v="4517" actId="1076"/>
          <ac:spMkLst>
            <pc:docMk/>
            <pc:sldMk cId="1200926108" sldId="265"/>
            <ac:spMk id="187" creationId="{00000000-0000-0000-0000-000000000000}"/>
          </ac:spMkLst>
        </pc:spChg>
        <pc:grpChg chg="add del mod">
          <ac:chgData name="채윤 장" userId="a9a340cc94daab45" providerId="LiveId" clId="{7257FFA9-6E0A-4373-8CA9-5FB41EAC6CB5}" dt="2024-05-09T14:56:23.639" v="4497" actId="478"/>
          <ac:grpSpMkLst>
            <pc:docMk/>
            <pc:sldMk cId="1200926108" sldId="265"/>
            <ac:grpSpMk id="2" creationId="{6E6E4AD3-649E-E6CD-AFCA-638A133626B3}"/>
          </ac:grpSpMkLst>
        </pc:grpChg>
        <pc:grpChg chg="add del mod ord">
          <ac:chgData name="채윤 장" userId="a9a340cc94daab45" providerId="LiveId" clId="{7257FFA9-6E0A-4373-8CA9-5FB41EAC6CB5}" dt="2024-05-09T15:03:29.556" v="4547" actId="478"/>
          <ac:grpSpMkLst>
            <pc:docMk/>
            <pc:sldMk cId="1200926108" sldId="265"/>
            <ac:grpSpMk id="5" creationId="{9A4CAA4F-84ED-DD51-A61B-1F6311E2D36B}"/>
          </ac:grpSpMkLst>
        </pc:grpChg>
        <pc:grpChg chg="mod">
          <ac:chgData name="채윤 장" userId="a9a340cc94daab45" providerId="LiveId" clId="{7257FFA9-6E0A-4373-8CA9-5FB41EAC6CB5}" dt="2024-05-09T14:59:33.203" v="4498" actId="1076"/>
          <ac:grpSpMkLst>
            <pc:docMk/>
            <pc:sldMk cId="1200926108" sldId="265"/>
            <ac:grpSpMk id="9" creationId="{057A93F7-6238-93DB-068F-56BEBB7CB40F}"/>
          </ac:grpSpMkLst>
        </pc:grpChg>
        <pc:grpChg chg="mod">
          <ac:chgData name="채윤 장" userId="a9a340cc94daab45" providerId="LiveId" clId="{7257FFA9-6E0A-4373-8CA9-5FB41EAC6CB5}" dt="2024-05-09T15:01:47.488" v="4526" actId="1035"/>
          <ac:grpSpMkLst>
            <pc:docMk/>
            <pc:sldMk cId="1200926108" sldId="265"/>
            <ac:grpSpMk id="13" creationId="{8B7F79D5-F25F-9ECD-1584-C157A3BA8A57}"/>
          </ac:grpSpMkLst>
        </pc:grpChg>
        <pc:grpChg chg="mod">
          <ac:chgData name="채윤 장" userId="a9a340cc94daab45" providerId="LiveId" clId="{7257FFA9-6E0A-4373-8CA9-5FB41EAC6CB5}" dt="2024-05-09T15:02:13.912" v="4531" actId="1035"/>
          <ac:grpSpMkLst>
            <pc:docMk/>
            <pc:sldMk cId="1200926108" sldId="265"/>
            <ac:grpSpMk id="16" creationId="{E40013F7-A910-915E-AC10-78F1BD19E078}"/>
          </ac:grpSpMkLst>
        </pc:grpChg>
        <pc:grpChg chg="add del mod">
          <ac:chgData name="채윤 장" userId="a9a340cc94daab45" providerId="LiveId" clId="{7257FFA9-6E0A-4373-8CA9-5FB41EAC6CB5}" dt="2024-05-09T15:03:47.605" v="4551" actId="478"/>
          <ac:grpSpMkLst>
            <pc:docMk/>
            <pc:sldMk cId="1200926108" sldId="265"/>
            <ac:grpSpMk id="22" creationId="{FD8503D5-A75B-6E73-4199-6E0E39E116F5}"/>
          </ac:grpSpMkLst>
        </pc:grpChg>
        <pc:grpChg chg="add mod">
          <ac:chgData name="채윤 장" userId="a9a340cc94daab45" providerId="LiveId" clId="{7257FFA9-6E0A-4373-8CA9-5FB41EAC6CB5}" dt="2024-05-09T15:09:10.399" v="4690" actId="1035"/>
          <ac:grpSpMkLst>
            <pc:docMk/>
            <pc:sldMk cId="1200926108" sldId="265"/>
            <ac:grpSpMk id="29" creationId="{FC0EA21A-535D-C7C7-E1AD-565C5137717B}"/>
          </ac:grpSpMkLst>
        </pc:grpChg>
        <pc:grpChg chg="mod">
          <ac:chgData name="채윤 장" userId="a9a340cc94daab45" providerId="LiveId" clId="{7257FFA9-6E0A-4373-8CA9-5FB41EAC6CB5}" dt="2024-05-09T15:08:58.910" v="4687"/>
          <ac:grpSpMkLst>
            <pc:docMk/>
            <pc:sldMk cId="1200926108" sldId="265"/>
            <ac:grpSpMk id="31" creationId="{5E1E8DE8-B647-A347-3BCB-A18A1859A911}"/>
          </ac:grpSpMkLst>
        </pc:grpChg>
        <pc:grpChg chg="mod">
          <ac:chgData name="채윤 장" userId="a9a340cc94daab45" providerId="LiveId" clId="{7257FFA9-6E0A-4373-8CA9-5FB41EAC6CB5}" dt="2024-05-09T15:08:58.910" v="4687"/>
          <ac:grpSpMkLst>
            <pc:docMk/>
            <pc:sldMk cId="1200926108" sldId="265"/>
            <ac:grpSpMk id="32" creationId="{E8466431-493F-0B81-607A-A96120775134}"/>
          </ac:grpSpMkLst>
        </pc:grpChg>
        <pc:grpChg chg="mod">
          <ac:chgData name="채윤 장" userId="a9a340cc94daab45" providerId="LiveId" clId="{7257FFA9-6E0A-4373-8CA9-5FB41EAC6CB5}" dt="2024-05-09T15:05:08.297" v="4576" actId="14100"/>
          <ac:grpSpMkLst>
            <pc:docMk/>
            <pc:sldMk cId="1200926108" sldId="265"/>
            <ac:grpSpMk id="1001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5:03:52.675" v="4552" actId="14100"/>
          <ac:grpSpMkLst>
            <pc:docMk/>
            <pc:sldMk cId="1200926108" sldId="265"/>
            <ac:grpSpMk id="1025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6:21.867" v="4496" actId="14100"/>
          <ac:grpSpMkLst>
            <pc:docMk/>
            <pc:sldMk cId="1200926108" sldId="265"/>
            <ac:grpSpMk id="1026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5:04:04.092" v="4555" actId="14100"/>
          <ac:grpSpMkLst>
            <pc:docMk/>
            <pc:sldMk cId="1200926108" sldId="265"/>
            <ac:grpSpMk id="1032" creationId="{00000000-0000-0000-0000-000000000000}"/>
          </ac:grpSpMkLst>
        </pc:grpChg>
        <pc:grpChg chg="del mod">
          <ac:chgData name="채윤 장" userId="a9a340cc94daab45" providerId="LiveId" clId="{7257FFA9-6E0A-4373-8CA9-5FB41EAC6CB5}" dt="2024-05-09T15:04:12.298" v="4564" actId="478"/>
          <ac:grpSpMkLst>
            <pc:docMk/>
            <pc:sldMk cId="1200926108" sldId="265"/>
            <ac:grpSpMk id="1033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4:56:16.901" v="4495" actId="14100"/>
          <ac:grpSpMkLst>
            <pc:docMk/>
            <pc:sldMk cId="1200926108" sldId="265"/>
            <ac:grpSpMk id="1036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5:02:39.608" v="4537" actId="1076"/>
          <ac:grpSpMkLst>
            <pc:docMk/>
            <pc:sldMk cId="1200926108" sldId="265"/>
            <ac:grpSpMk id="1047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5:01:42.695" v="4518" actId="1076"/>
          <ac:grpSpMkLst>
            <pc:docMk/>
            <pc:sldMk cId="1200926108" sldId="265"/>
            <ac:grpSpMk id="1050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5:02:23.199" v="4533" actId="1076"/>
          <ac:grpSpMkLst>
            <pc:docMk/>
            <pc:sldMk cId="1200926108" sldId="265"/>
            <ac:grpSpMk id="1051" creationId="{00000000-0000-0000-0000-000000000000}"/>
          </ac:grpSpMkLst>
        </pc:grpChg>
        <pc:grpChg chg="mod">
          <ac:chgData name="채윤 장" userId="a9a340cc94daab45" providerId="LiveId" clId="{7257FFA9-6E0A-4373-8CA9-5FB41EAC6CB5}" dt="2024-05-09T15:04:19.112" v="4566" actId="1036"/>
          <ac:grpSpMkLst>
            <pc:docMk/>
            <pc:sldMk cId="1200926108" sldId="265"/>
            <ac:grpSpMk id="1056" creationId="{00000000-0000-0000-0000-000000000000}"/>
          </ac:grpSpMkLst>
        </pc:grpChg>
        <pc:picChg chg="mod">
          <ac:chgData name="채윤 장" userId="a9a340cc94daab45" providerId="LiveId" clId="{7257FFA9-6E0A-4373-8CA9-5FB41EAC6CB5}" dt="2024-05-09T14:56:08.827" v="4493"/>
          <ac:picMkLst>
            <pc:docMk/>
            <pc:sldMk cId="1200926108" sldId="265"/>
            <ac:picMk id="3" creationId="{402BA25C-FF49-E47F-0E37-6EEAA303CF35}"/>
          </ac:picMkLst>
        </pc:picChg>
        <pc:picChg chg="del mod topLvl">
          <ac:chgData name="채윤 장" userId="a9a340cc94daab45" providerId="LiveId" clId="{7257FFA9-6E0A-4373-8CA9-5FB41EAC6CB5}" dt="2024-05-09T15:03:29.556" v="4547" actId="478"/>
          <ac:picMkLst>
            <pc:docMk/>
            <pc:sldMk cId="1200926108" sldId="265"/>
            <ac:picMk id="12" creationId="{66AF39B1-C80B-A1DD-3BA6-3307BA0728B8}"/>
          </ac:picMkLst>
        </pc:picChg>
        <pc:picChg chg="mod">
          <ac:chgData name="채윤 장" userId="a9a340cc94daab45" providerId="LiveId" clId="{7257FFA9-6E0A-4373-8CA9-5FB41EAC6CB5}" dt="2024-05-09T15:03:36.302" v="4548"/>
          <ac:picMkLst>
            <pc:docMk/>
            <pc:sldMk cId="1200926108" sldId="265"/>
            <ac:picMk id="23" creationId="{F3EA42E0-8883-B20A-E043-FED84EFDB744}"/>
          </ac:picMkLst>
        </pc:picChg>
        <pc:picChg chg="add mod">
          <ac:chgData name="채윤 장" userId="a9a340cc94daab45" providerId="LiveId" clId="{7257FFA9-6E0A-4373-8CA9-5FB41EAC6CB5}" dt="2024-05-09T15:05:50.099" v="4584" actId="14100"/>
          <ac:picMkLst>
            <pc:docMk/>
            <pc:sldMk cId="1200926108" sldId="265"/>
            <ac:picMk id="25" creationId="{467C054E-1E8B-3483-6839-2AF913A0F3D1}"/>
          </ac:picMkLst>
        </pc:picChg>
        <pc:picChg chg="add mod">
          <ac:chgData name="채윤 장" userId="a9a340cc94daab45" providerId="LiveId" clId="{7257FFA9-6E0A-4373-8CA9-5FB41EAC6CB5}" dt="2024-05-09T15:05:55.152" v="4585" actId="14100"/>
          <ac:picMkLst>
            <pc:docMk/>
            <pc:sldMk cId="1200926108" sldId="265"/>
            <ac:picMk id="26" creationId="{C9946405-4192-EDE7-9AD1-59B3CE2B94CE}"/>
          </ac:picMkLst>
        </pc:picChg>
        <pc:picChg chg="add mod">
          <ac:chgData name="채윤 장" userId="a9a340cc94daab45" providerId="LiveId" clId="{7257FFA9-6E0A-4373-8CA9-5FB41EAC6CB5}" dt="2024-05-09T15:06:13.888" v="4593" actId="1036"/>
          <ac:picMkLst>
            <pc:docMk/>
            <pc:sldMk cId="1200926108" sldId="265"/>
            <ac:picMk id="28" creationId="{9A8308D4-B572-65D8-A23C-15AF9012A905}"/>
          </ac:picMkLst>
        </pc:picChg>
        <pc:picChg chg="mod">
          <ac:chgData name="채윤 장" userId="a9a340cc94daab45" providerId="LiveId" clId="{7257FFA9-6E0A-4373-8CA9-5FB41EAC6CB5}" dt="2024-05-09T15:08:58.910" v="4687"/>
          <ac:picMkLst>
            <pc:docMk/>
            <pc:sldMk cId="1200926108" sldId="265"/>
            <ac:picMk id="34" creationId="{5B9BE978-4D38-2F90-C5B1-23FDEA1FF7B6}"/>
          </ac:picMkLst>
        </pc:picChg>
        <pc:picChg chg="mod">
          <ac:chgData name="채윤 장" userId="a9a340cc94daab45" providerId="LiveId" clId="{7257FFA9-6E0A-4373-8CA9-5FB41EAC6CB5}" dt="2024-05-09T15:08:58.910" v="4687"/>
          <ac:picMkLst>
            <pc:docMk/>
            <pc:sldMk cId="1200926108" sldId="265"/>
            <ac:picMk id="35" creationId="{96AC1721-9FE1-C2F7-1504-F00A37945B09}"/>
          </ac:picMkLst>
        </pc:picChg>
      </pc:sldChg>
      <pc:sldChg chg="addSp delSp modSp del mod">
        <pc:chgData name="채윤 장" userId="a9a340cc94daab45" providerId="LiveId" clId="{7257FFA9-6E0A-4373-8CA9-5FB41EAC6CB5}" dt="2024-05-09T15:04:56.453" v="4573" actId="47"/>
        <pc:sldMkLst>
          <pc:docMk/>
          <pc:sldMk cId="789939560" sldId="266"/>
        </pc:sldMkLst>
        <pc:spChg chg="del">
          <ac:chgData name="채윤 장" userId="a9a340cc94daab45" providerId="LiveId" clId="{7257FFA9-6E0A-4373-8CA9-5FB41EAC6CB5}" dt="2024-05-09T14:43:46.900" v="4327" actId="478"/>
          <ac:spMkLst>
            <pc:docMk/>
            <pc:sldMk cId="789939560" sldId="266"/>
            <ac:spMk id="10" creationId="{66F49F6E-5F1B-05C5-DB60-077402749D65}"/>
          </ac:spMkLst>
        </pc:spChg>
        <pc:spChg chg="del">
          <ac:chgData name="채윤 장" userId="a9a340cc94daab45" providerId="LiveId" clId="{7257FFA9-6E0A-4373-8CA9-5FB41EAC6CB5}" dt="2024-05-09T14:43:46.900" v="4327" actId="478"/>
          <ac:spMkLst>
            <pc:docMk/>
            <pc:sldMk cId="789939560" sldId="266"/>
            <ac:spMk id="19" creationId="{BD3F0E4F-EC68-1074-F859-D79F5E4C6669}"/>
          </ac:spMkLst>
        </pc:spChg>
        <pc:spChg chg="del">
          <ac:chgData name="채윤 장" userId="a9a340cc94daab45" providerId="LiveId" clId="{7257FFA9-6E0A-4373-8CA9-5FB41EAC6CB5}" dt="2024-05-09T14:43:46.900" v="4327" actId="478"/>
          <ac:spMkLst>
            <pc:docMk/>
            <pc:sldMk cId="789939560" sldId="266"/>
            <ac:spMk id="20" creationId="{FDA59338-7B58-6AAF-C8AB-A8ACD7A3EEBC}"/>
          </ac:spMkLst>
        </pc:spChg>
        <pc:spChg chg="del">
          <ac:chgData name="채윤 장" userId="a9a340cc94daab45" providerId="LiveId" clId="{7257FFA9-6E0A-4373-8CA9-5FB41EAC6CB5}" dt="2024-05-09T14:43:46.900" v="4327" actId="478"/>
          <ac:spMkLst>
            <pc:docMk/>
            <pc:sldMk cId="789939560" sldId="266"/>
            <ac:spMk id="161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46.900" v="4327" actId="478"/>
          <ac:spMkLst>
            <pc:docMk/>
            <pc:sldMk cId="789939560" sldId="266"/>
            <ac:spMk id="174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50.436" v="4328" actId="478"/>
          <ac:spMkLst>
            <pc:docMk/>
            <pc:sldMk cId="789939560" sldId="266"/>
            <ac:spMk id="175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54.808" v="4329" actId="478"/>
          <ac:spMkLst>
            <pc:docMk/>
            <pc:sldMk cId="789939560" sldId="266"/>
            <ac:spMk id="176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54.808" v="4329" actId="478"/>
          <ac:spMkLst>
            <pc:docMk/>
            <pc:sldMk cId="789939560" sldId="266"/>
            <ac:spMk id="177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54.808" v="4329" actId="478"/>
          <ac:spMkLst>
            <pc:docMk/>
            <pc:sldMk cId="789939560" sldId="266"/>
            <ac:spMk id="178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54.808" v="4329" actId="478"/>
          <ac:spMkLst>
            <pc:docMk/>
            <pc:sldMk cId="789939560" sldId="266"/>
            <ac:spMk id="179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50.436" v="4328" actId="478"/>
          <ac:spMkLst>
            <pc:docMk/>
            <pc:sldMk cId="789939560" sldId="266"/>
            <ac:spMk id="180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50.436" v="4328" actId="478"/>
          <ac:spMkLst>
            <pc:docMk/>
            <pc:sldMk cId="789939560" sldId="266"/>
            <ac:spMk id="181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50.436" v="4328" actId="478"/>
          <ac:spMkLst>
            <pc:docMk/>
            <pc:sldMk cId="789939560" sldId="266"/>
            <ac:spMk id="182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50.436" v="4328" actId="478"/>
          <ac:spMkLst>
            <pc:docMk/>
            <pc:sldMk cId="789939560" sldId="266"/>
            <ac:spMk id="183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46.900" v="4327" actId="478"/>
          <ac:spMkLst>
            <pc:docMk/>
            <pc:sldMk cId="789939560" sldId="266"/>
            <ac:spMk id="184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46.900" v="4327" actId="478"/>
          <ac:spMkLst>
            <pc:docMk/>
            <pc:sldMk cId="789939560" sldId="266"/>
            <ac:spMk id="187" creationId="{00000000-0000-0000-0000-000000000000}"/>
          </ac:spMkLst>
        </pc:spChg>
        <pc:grpChg chg="del">
          <ac:chgData name="채윤 장" userId="a9a340cc94daab45" providerId="LiveId" clId="{7257FFA9-6E0A-4373-8CA9-5FB41EAC6CB5}" dt="2024-05-09T14:43:46.900" v="4327" actId="478"/>
          <ac:grpSpMkLst>
            <pc:docMk/>
            <pc:sldMk cId="789939560" sldId="266"/>
            <ac:grpSpMk id="9" creationId="{057A93F7-6238-93DB-068F-56BEBB7CB40F}"/>
          </ac:grpSpMkLst>
        </pc:grpChg>
        <pc:grpChg chg="del">
          <ac:chgData name="채윤 장" userId="a9a340cc94daab45" providerId="LiveId" clId="{7257FFA9-6E0A-4373-8CA9-5FB41EAC6CB5}" dt="2024-05-09T14:43:46.900" v="4327" actId="478"/>
          <ac:grpSpMkLst>
            <pc:docMk/>
            <pc:sldMk cId="789939560" sldId="266"/>
            <ac:grpSpMk id="13" creationId="{8B7F79D5-F25F-9ECD-1584-C157A3BA8A57}"/>
          </ac:grpSpMkLst>
        </pc:grpChg>
        <pc:grpChg chg="del">
          <ac:chgData name="채윤 장" userId="a9a340cc94daab45" providerId="LiveId" clId="{7257FFA9-6E0A-4373-8CA9-5FB41EAC6CB5}" dt="2024-05-09T14:43:46.900" v="4327" actId="478"/>
          <ac:grpSpMkLst>
            <pc:docMk/>
            <pc:sldMk cId="789939560" sldId="266"/>
            <ac:grpSpMk id="16" creationId="{E40013F7-A910-915E-AC10-78F1BD19E078}"/>
          </ac:grpSpMkLst>
        </pc:grpChg>
        <pc:grpChg chg="del">
          <ac:chgData name="채윤 장" userId="a9a340cc94daab45" providerId="LiveId" clId="{7257FFA9-6E0A-4373-8CA9-5FB41EAC6CB5}" dt="2024-05-09T14:43:50.436" v="4328" actId="478"/>
          <ac:grpSpMkLst>
            <pc:docMk/>
            <pc:sldMk cId="789939560" sldId="266"/>
            <ac:grpSpMk id="1025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50.436" v="4328" actId="478"/>
          <ac:grpSpMkLst>
            <pc:docMk/>
            <pc:sldMk cId="789939560" sldId="266"/>
            <ac:grpSpMk id="1026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50.436" v="4328" actId="478"/>
          <ac:grpSpMkLst>
            <pc:docMk/>
            <pc:sldMk cId="789939560" sldId="266"/>
            <ac:grpSpMk id="1027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50.436" v="4328" actId="478"/>
          <ac:grpSpMkLst>
            <pc:docMk/>
            <pc:sldMk cId="789939560" sldId="266"/>
            <ac:grpSpMk id="1028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50.436" v="4328" actId="478"/>
          <ac:grpSpMkLst>
            <pc:docMk/>
            <pc:sldMk cId="789939560" sldId="266"/>
            <ac:grpSpMk id="1029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50.436" v="4328" actId="478"/>
          <ac:grpSpMkLst>
            <pc:docMk/>
            <pc:sldMk cId="789939560" sldId="266"/>
            <ac:grpSpMk id="1030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46.900" v="4327" actId="478"/>
          <ac:grpSpMkLst>
            <pc:docMk/>
            <pc:sldMk cId="789939560" sldId="266"/>
            <ac:grpSpMk id="1031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46.900" v="4327" actId="478"/>
          <ac:grpSpMkLst>
            <pc:docMk/>
            <pc:sldMk cId="789939560" sldId="266"/>
            <ac:grpSpMk id="1032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46.900" v="4327" actId="478"/>
          <ac:grpSpMkLst>
            <pc:docMk/>
            <pc:sldMk cId="789939560" sldId="266"/>
            <ac:grpSpMk id="1033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50.436" v="4328" actId="478"/>
          <ac:grpSpMkLst>
            <pc:docMk/>
            <pc:sldMk cId="789939560" sldId="266"/>
            <ac:grpSpMk id="1036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46.900" v="4327" actId="478"/>
          <ac:grpSpMkLst>
            <pc:docMk/>
            <pc:sldMk cId="789939560" sldId="266"/>
            <ac:grpSpMk id="1047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46.900" v="4327" actId="478"/>
          <ac:grpSpMkLst>
            <pc:docMk/>
            <pc:sldMk cId="789939560" sldId="266"/>
            <ac:grpSpMk id="1050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46.900" v="4327" actId="478"/>
          <ac:grpSpMkLst>
            <pc:docMk/>
            <pc:sldMk cId="789939560" sldId="266"/>
            <ac:grpSpMk id="1051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46.900" v="4327" actId="478"/>
          <ac:grpSpMkLst>
            <pc:docMk/>
            <pc:sldMk cId="789939560" sldId="266"/>
            <ac:grpSpMk id="1053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46.900" v="4327" actId="478"/>
          <ac:grpSpMkLst>
            <pc:docMk/>
            <pc:sldMk cId="789939560" sldId="266"/>
            <ac:grpSpMk id="1056" creationId="{00000000-0000-0000-0000-000000000000}"/>
          </ac:grpSpMkLst>
        </pc:grpChg>
        <pc:picChg chg="add del mod">
          <ac:chgData name="채윤 장" userId="a9a340cc94daab45" providerId="LiveId" clId="{7257FFA9-6E0A-4373-8CA9-5FB41EAC6CB5}" dt="2024-05-09T14:41:05.018" v="4313" actId="21"/>
          <ac:picMkLst>
            <pc:docMk/>
            <pc:sldMk cId="789939560" sldId="266"/>
            <ac:picMk id="3" creationId="{C80BC156-A74C-E709-8A5B-7A8A1F641B94}"/>
          </ac:picMkLst>
        </pc:picChg>
        <pc:picChg chg="add del">
          <ac:chgData name="채윤 장" userId="a9a340cc94daab45" providerId="LiveId" clId="{7257FFA9-6E0A-4373-8CA9-5FB41EAC6CB5}" dt="2024-05-09T14:41:28.414" v="4315" actId="478"/>
          <ac:picMkLst>
            <pc:docMk/>
            <pc:sldMk cId="789939560" sldId="266"/>
            <ac:picMk id="12" creationId="{B50E17BC-BD97-C045-D8F2-5623BDEFBBE3}"/>
          </ac:picMkLst>
        </pc:picChg>
        <pc:picChg chg="add del mod">
          <ac:chgData name="채윤 장" userId="a9a340cc94daab45" providerId="LiveId" clId="{7257FFA9-6E0A-4373-8CA9-5FB41EAC6CB5}" dt="2024-05-09T14:45:28.300" v="4344" actId="1076"/>
          <ac:picMkLst>
            <pc:docMk/>
            <pc:sldMk cId="789939560" sldId="266"/>
            <ac:picMk id="23" creationId="{4D264202-6C1A-D0A3-7B49-5201ACEE20D3}"/>
          </ac:picMkLst>
        </pc:picChg>
        <pc:picChg chg="add del mod">
          <ac:chgData name="채윤 장" userId="a9a340cc94daab45" providerId="LiveId" clId="{7257FFA9-6E0A-4373-8CA9-5FB41EAC6CB5}" dt="2024-05-09T14:44:10.963" v="4333" actId="478"/>
          <ac:picMkLst>
            <pc:docMk/>
            <pc:sldMk cId="789939560" sldId="266"/>
            <ac:picMk id="25" creationId="{8FB931D7-677B-3157-88B6-90B3992A3B62}"/>
          </ac:picMkLst>
        </pc:picChg>
        <pc:picChg chg="add del mod">
          <ac:chgData name="채윤 장" userId="a9a340cc94daab45" providerId="LiveId" clId="{7257FFA9-6E0A-4373-8CA9-5FB41EAC6CB5}" dt="2024-05-09T14:45:14.426" v="4339" actId="478"/>
          <ac:picMkLst>
            <pc:docMk/>
            <pc:sldMk cId="789939560" sldId="266"/>
            <ac:picMk id="28" creationId="{3834F7F2-3DCC-E31D-47B7-0FE48E94067E}"/>
          </ac:picMkLst>
        </pc:picChg>
      </pc:sldChg>
      <pc:sldChg chg="addSp delSp modSp add mod setBg">
        <pc:chgData name="채윤 장" userId="a9a340cc94daab45" providerId="LiveId" clId="{7257FFA9-6E0A-4373-8CA9-5FB41EAC6CB5}" dt="2024-05-09T15:09:48.160" v="4698"/>
        <pc:sldMkLst>
          <pc:docMk/>
          <pc:sldMk cId="4215242868" sldId="266"/>
        </pc:sldMkLst>
        <pc:spChg chg="mod">
          <ac:chgData name="채윤 장" userId="a9a340cc94daab45" providerId="LiveId" clId="{7257FFA9-6E0A-4373-8CA9-5FB41EAC6CB5}" dt="2024-05-09T15:06:29.549" v="4597" actId="20577"/>
          <ac:spMkLst>
            <pc:docMk/>
            <pc:sldMk cId="4215242868" sldId="266"/>
            <ac:spMk id="6" creationId="{01090A66-4266-E9B9-95C9-91623A134E82}"/>
          </ac:spMkLst>
        </pc:spChg>
        <pc:spChg chg="mod ord">
          <ac:chgData name="채윤 장" userId="a9a340cc94daab45" providerId="LiveId" clId="{7257FFA9-6E0A-4373-8CA9-5FB41EAC6CB5}" dt="2024-05-09T15:08:12.966" v="4683" actId="1076"/>
          <ac:spMkLst>
            <pc:docMk/>
            <pc:sldMk cId="4215242868" sldId="266"/>
            <ac:spMk id="19" creationId="{BD3F0E4F-EC68-1074-F859-D79F5E4C6669}"/>
          </ac:spMkLst>
        </pc:spChg>
        <pc:spChg chg="del">
          <ac:chgData name="채윤 장" userId="a9a340cc94daab45" providerId="LiveId" clId="{7257FFA9-6E0A-4373-8CA9-5FB41EAC6CB5}" dt="2024-05-09T15:07:42.442" v="4673" actId="478"/>
          <ac:spMkLst>
            <pc:docMk/>
            <pc:sldMk cId="4215242868" sldId="266"/>
            <ac:spMk id="20" creationId="{FDA59338-7B58-6AAF-C8AB-A8ACD7A3EEBC}"/>
          </ac:spMkLst>
        </pc:spChg>
        <pc:spChg chg="mod">
          <ac:chgData name="채윤 장" userId="a9a340cc94daab45" providerId="LiveId" clId="{7257FFA9-6E0A-4373-8CA9-5FB41EAC6CB5}" dt="2024-05-09T15:09:41.496" v="4697" actId="1076"/>
          <ac:spMkLst>
            <pc:docMk/>
            <pc:sldMk cId="4215242868" sldId="266"/>
            <ac:spMk id="174" creationId="{00000000-0000-0000-0000-000000000000}"/>
          </ac:spMkLst>
        </pc:spChg>
        <pc:spChg chg="mod">
          <ac:chgData name="채윤 장" userId="a9a340cc94daab45" providerId="LiveId" clId="{7257FFA9-6E0A-4373-8CA9-5FB41EAC6CB5}" dt="2024-05-09T15:06:34.205" v="4599" actId="20577"/>
          <ac:spMkLst>
            <pc:docMk/>
            <pc:sldMk cId="4215242868" sldId="266"/>
            <ac:spMk id="181" creationId="{00000000-0000-0000-0000-000000000000}"/>
          </ac:spMkLst>
        </pc:spChg>
        <pc:spChg chg="mod">
          <ac:chgData name="채윤 장" userId="a9a340cc94daab45" providerId="LiveId" clId="{7257FFA9-6E0A-4373-8CA9-5FB41EAC6CB5}" dt="2024-05-09T15:07:28.247" v="4621" actId="20577"/>
          <ac:spMkLst>
            <pc:docMk/>
            <pc:sldMk cId="4215242868" sldId="266"/>
            <ac:spMk id="187" creationId="{00000000-0000-0000-0000-000000000000}"/>
          </ac:spMkLst>
        </pc:spChg>
        <pc:grpChg chg="add mod ord">
          <ac:chgData name="채윤 장" userId="a9a340cc94daab45" providerId="LiveId" clId="{7257FFA9-6E0A-4373-8CA9-5FB41EAC6CB5}" dt="2024-05-09T15:08:08.657" v="4682" actId="14100"/>
          <ac:grpSpMkLst>
            <pc:docMk/>
            <pc:sldMk cId="4215242868" sldId="266"/>
            <ac:grpSpMk id="2" creationId="{A7F2839C-4341-815C-FCD9-2C9D1A6CD924}"/>
          </ac:grpSpMkLst>
        </pc:grpChg>
        <pc:grpChg chg="del">
          <ac:chgData name="채윤 장" userId="a9a340cc94daab45" providerId="LiveId" clId="{7257FFA9-6E0A-4373-8CA9-5FB41EAC6CB5}" dt="2024-05-09T15:07:09.969" v="4601" actId="478"/>
          <ac:grpSpMkLst>
            <pc:docMk/>
            <pc:sldMk cId="4215242868" sldId="266"/>
            <ac:grpSpMk id="13" creationId="{8B7F79D5-F25F-9ECD-1584-C157A3BA8A57}"/>
          </ac:grpSpMkLst>
        </pc:grpChg>
        <pc:grpChg chg="del">
          <ac:chgData name="채윤 장" userId="a9a340cc94daab45" providerId="LiveId" clId="{7257FFA9-6E0A-4373-8CA9-5FB41EAC6CB5}" dt="2024-05-09T15:07:07.772" v="4600" actId="478"/>
          <ac:grpSpMkLst>
            <pc:docMk/>
            <pc:sldMk cId="4215242868" sldId="266"/>
            <ac:grpSpMk id="16" creationId="{E40013F7-A910-915E-AC10-78F1BD19E078}"/>
          </ac:grpSpMkLst>
        </pc:grpChg>
        <pc:grpChg chg="add mod">
          <ac:chgData name="채윤 장" userId="a9a340cc94daab45" providerId="LiveId" clId="{7257FFA9-6E0A-4373-8CA9-5FB41EAC6CB5}" dt="2024-05-09T15:09:48.160" v="4698"/>
          <ac:grpSpMkLst>
            <pc:docMk/>
            <pc:sldMk cId="4215242868" sldId="266"/>
            <ac:grpSpMk id="22" creationId="{B6003E93-EA3F-08B8-F437-7A3407C76951}"/>
          </ac:grpSpMkLst>
        </pc:grpChg>
        <pc:grpChg chg="mod">
          <ac:chgData name="채윤 장" userId="a9a340cc94daab45" providerId="LiveId" clId="{7257FFA9-6E0A-4373-8CA9-5FB41EAC6CB5}" dt="2024-05-09T15:09:48.160" v="4698"/>
          <ac:grpSpMkLst>
            <pc:docMk/>
            <pc:sldMk cId="4215242868" sldId="266"/>
            <ac:grpSpMk id="23" creationId="{279A3E9B-A4C0-7D9C-BADD-F94EF4874C98}"/>
          </ac:grpSpMkLst>
        </pc:grpChg>
        <pc:grpChg chg="mod">
          <ac:chgData name="채윤 장" userId="a9a340cc94daab45" providerId="LiveId" clId="{7257FFA9-6E0A-4373-8CA9-5FB41EAC6CB5}" dt="2024-05-09T15:09:48.160" v="4698"/>
          <ac:grpSpMkLst>
            <pc:docMk/>
            <pc:sldMk cId="4215242868" sldId="266"/>
            <ac:grpSpMk id="29" creationId="{001F0E2C-F731-FF54-11CA-D4DEED76CA02}"/>
          </ac:grpSpMkLst>
        </pc:grpChg>
        <pc:picChg chg="mod">
          <ac:chgData name="채윤 장" userId="a9a340cc94daab45" providerId="LiveId" clId="{7257FFA9-6E0A-4373-8CA9-5FB41EAC6CB5}" dt="2024-05-09T15:07:47.070" v="4674"/>
          <ac:picMkLst>
            <pc:docMk/>
            <pc:sldMk cId="4215242868" sldId="266"/>
            <ac:picMk id="3" creationId="{191C59F0-8E72-BF2A-2560-9308D2463279}"/>
          </ac:picMkLst>
        </pc:picChg>
        <pc:picChg chg="add mod">
          <ac:chgData name="채윤 장" userId="a9a340cc94daab45" providerId="LiveId" clId="{7257FFA9-6E0A-4373-8CA9-5FB41EAC6CB5}" dt="2024-05-09T15:09:34.969" v="4696" actId="14100"/>
          <ac:picMkLst>
            <pc:docMk/>
            <pc:sldMk cId="4215242868" sldId="266"/>
            <ac:picMk id="12" creationId="{97A838D9-0D09-9DB6-9D8D-1019DCD469A3}"/>
          </ac:picMkLst>
        </pc:picChg>
        <pc:picChg chg="del">
          <ac:chgData name="채윤 장" userId="a9a340cc94daab45" providerId="LiveId" clId="{7257FFA9-6E0A-4373-8CA9-5FB41EAC6CB5}" dt="2024-05-09T15:08:18.212" v="4684" actId="478"/>
          <ac:picMkLst>
            <pc:docMk/>
            <pc:sldMk cId="4215242868" sldId="266"/>
            <ac:picMk id="25" creationId="{467C054E-1E8B-3483-6839-2AF913A0F3D1}"/>
          </ac:picMkLst>
        </pc:picChg>
        <pc:picChg chg="del">
          <ac:chgData name="채윤 장" userId="a9a340cc94daab45" providerId="LiveId" clId="{7257FFA9-6E0A-4373-8CA9-5FB41EAC6CB5}" dt="2024-05-09T15:08:18.212" v="4684" actId="478"/>
          <ac:picMkLst>
            <pc:docMk/>
            <pc:sldMk cId="4215242868" sldId="266"/>
            <ac:picMk id="26" creationId="{C9946405-4192-EDE7-9AD1-59B3CE2B94CE}"/>
          </ac:picMkLst>
        </pc:picChg>
        <pc:picChg chg="del">
          <ac:chgData name="채윤 장" userId="a9a340cc94daab45" providerId="LiveId" clId="{7257FFA9-6E0A-4373-8CA9-5FB41EAC6CB5}" dt="2024-05-09T15:08:18.212" v="4684" actId="478"/>
          <ac:picMkLst>
            <pc:docMk/>
            <pc:sldMk cId="4215242868" sldId="266"/>
            <ac:picMk id="28" creationId="{9A8308D4-B572-65D8-A23C-15AF9012A905}"/>
          </ac:picMkLst>
        </pc:picChg>
        <pc:picChg chg="mod">
          <ac:chgData name="채윤 장" userId="a9a340cc94daab45" providerId="LiveId" clId="{7257FFA9-6E0A-4373-8CA9-5FB41EAC6CB5}" dt="2024-05-09T15:09:48.160" v="4698"/>
          <ac:picMkLst>
            <pc:docMk/>
            <pc:sldMk cId="4215242868" sldId="266"/>
            <ac:picMk id="31" creationId="{11512901-2A30-7282-5B70-4B04A0FB1A7A}"/>
          </ac:picMkLst>
        </pc:picChg>
        <pc:picChg chg="mod">
          <ac:chgData name="채윤 장" userId="a9a340cc94daab45" providerId="LiveId" clId="{7257FFA9-6E0A-4373-8CA9-5FB41EAC6CB5}" dt="2024-05-09T15:09:48.160" v="4698"/>
          <ac:picMkLst>
            <pc:docMk/>
            <pc:sldMk cId="4215242868" sldId="266"/>
            <ac:picMk id="32" creationId="{C100D3E2-06DA-F789-0BDA-C0CFDB3CFF15}"/>
          </ac:picMkLst>
        </pc:picChg>
      </pc:sldChg>
      <pc:sldChg chg="addSp delSp modSp add del mod">
        <pc:chgData name="채윤 장" userId="a9a340cc94daab45" providerId="LiveId" clId="{7257FFA9-6E0A-4373-8CA9-5FB41EAC6CB5}" dt="2024-05-09T14:53:09.987" v="4452" actId="47"/>
        <pc:sldMkLst>
          <pc:docMk/>
          <pc:sldMk cId="212565057" sldId="267"/>
        </pc:sldMkLst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3" creationId="{5C0AE873-B310-1878-ACAA-5FAAF1270515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5" creationId="{A9C13BF5-47FF-9AE2-2077-128C35FB353D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2" creationId="{D74C4FAF-6B8F-DF1F-CE11-F3F59CCFA076}"/>
          </ac:spMkLst>
        </pc:spChg>
        <pc:spChg chg="mod">
          <ac:chgData name="채윤 장" userId="a9a340cc94daab45" providerId="LiveId" clId="{7257FFA9-6E0A-4373-8CA9-5FB41EAC6CB5}" dt="2024-05-09T14:36:26.674" v="4236" actId="20577"/>
          <ac:spMkLst>
            <pc:docMk/>
            <pc:sldMk cId="212565057" sldId="267"/>
            <ac:spMk id="16" creationId="{85E6F114-D2CB-8D25-33A7-9702DB22534E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61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74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75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76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77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78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79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80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81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82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83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84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85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86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87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88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89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90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91" creationId="{00000000-0000-0000-0000-000000000000}"/>
          </ac:spMkLst>
        </pc:spChg>
        <pc:spChg chg="del">
          <ac:chgData name="채윤 장" userId="a9a340cc94daab45" providerId="LiveId" clId="{7257FFA9-6E0A-4373-8CA9-5FB41EAC6CB5}" dt="2024-05-09T14:43:21.425" v="4322" actId="478"/>
          <ac:spMkLst>
            <pc:docMk/>
            <pc:sldMk cId="212565057" sldId="267"/>
            <ac:spMk id="192" creationId="{00000000-0000-0000-0000-000000000000}"/>
          </ac:spMkLst>
        </pc:s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9" creationId="{057A93F7-6238-93DB-068F-56BEBB7CB40F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3" creationId="{8B7F79D5-F25F-9ECD-1584-C157A3BA8A57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25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26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27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28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29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30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31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32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33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36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47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48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49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50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51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53" creationId="{00000000-0000-0000-0000-000000000000}"/>
          </ac:grpSpMkLst>
        </pc:grpChg>
        <pc:grpChg chg="del">
          <ac:chgData name="채윤 장" userId="a9a340cc94daab45" providerId="LiveId" clId="{7257FFA9-6E0A-4373-8CA9-5FB41EAC6CB5}" dt="2024-05-09T14:43:21.425" v="4322" actId="478"/>
          <ac:grpSpMkLst>
            <pc:docMk/>
            <pc:sldMk cId="212565057" sldId="267"/>
            <ac:grpSpMk id="1056" creationId="{00000000-0000-0000-0000-000000000000}"/>
          </ac:grpSpMkLst>
        </pc:grpChg>
        <pc:picChg chg="del mod">
          <ac:chgData name="채윤 장" userId="a9a340cc94daab45" providerId="LiveId" clId="{7257FFA9-6E0A-4373-8CA9-5FB41EAC6CB5}" dt="2024-05-09T14:42:06.927" v="4318" actId="478"/>
          <ac:picMkLst>
            <pc:docMk/>
            <pc:sldMk cId="212565057" sldId="267"/>
            <ac:picMk id="6" creationId="{9403DED7-F52B-7A4D-2FEC-7BAA6BF6D827}"/>
          </ac:picMkLst>
        </pc:picChg>
        <pc:picChg chg="add del">
          <ac:chgData name="채윤 장" userId="a9a340cc94daab45" providerId="LiveId" clId="{7257FFA9-6E0A-4373-8CA9-5FB41EAC6CB5}" dt="2024-05-09T14:37:46.599" v="4250" actId="478"/>
          <ac:picMkLst>
            <pc:docMk/>
            <pc:sldMk cId="212565057" sldId="267"/>
            <ac:picMk id="10" creationId="{698FDDC4-12C7-861B-4EDA-4BD58F42408A}"/>
          </ac:picMkLst>
        </pc:picChg>
        <pc:picChg chg="add mod">
          <ac:chgData name="채윤 장" userId="a9a340cc94daab45" providerId="LiveId" clId="{7257FFA9-6E0A-4373-8CA9-5FB41EAC6CB5}" dt="2024-05-09T14:43:33.793" v="4325" actId="1076"/>
          <ac:picMkLst>
            <pc:docMk/>
            <pc:sldMk cId="212565057" sldId="267"/>
            <ac:picMk id="19" creationId="{8DBA40A3-77A3-0112-0ABB-F6771C9EBE76}"/>
          </ac:picMkLst>
        </pc:picChg>
      </pc:sldChg>
      <pc:sldChg chg="addSp delSp modSp add del mod">
        <pc:chgData name="채윤 장" userId="a9a340cc94daab45" providerId="LiveId" clId="{7257FFA9-6E0A-4373-8CA9-5FB41EAC6CB5}" dt="2024-05-09T14:56:01.176" v="4492" actId="47"/>
        <pc:sldMkLst>
          <pc:docMk/>
          <pc:sldMk cId="1812483098" sldId="268"/>
        </pc:sldMkLst>
        <pc:spChg chg="mod">
          <ac:chgData name="채윤 장" userId="a9a340cc94daab45" providerId="LiveId" clId="{7257FFA9-6E0A-4373-8CA9-5FB41EAC6CB5}" dt="2024-05-09T14:38:13.336" v="4270" actId="20577"/>
          <ac:spMkLst>
            <pc:docMk/>
            <pc:sldMk cId="1812483098" sldId="268"/>
            <ac:spMk id="6" creationId="{EF9DF132-74AF-F447-F730-457509D2EA49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61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74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75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76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77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78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79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80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81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82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83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84" creationId="{00000000-0000-0000-0000-000000000000}"/>
          </ac:spMkLst>
        </pc:spChg>
        <pc:spChg chg="add del">
          <ac:chgData name="채윤 장" userId="a9a340cc94daab45" providerId="LiveId" clId="{7257FFA9-6E0A-4373-8CA9-5FB41EAC6CB5}" dt="2024-05-09T14:38:25.959" v="4274" actId="478"/>
          <ac:spMkLst>
            <pc:docMk/>
            <pc:sldMk cId="1812483098" sldId="268"/>
            <ac:spMk id="187" creationId="{00000000-0000-0000-0000-000000000000}"/>
          </ac:spMkLst>
        </pc:s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9" creationId="{057A93F7-6238-93DB-068F-56BEBB7CB40F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3" creationId="{8B7F79D5-F25F-9ECD-1584-C157A3BA8A57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25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26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27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28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29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30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31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32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33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36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50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53" creationId="{00000000-0000-0000-0000-000000000000}"/>
          </ac:grpSpMkLst>
        </pc:grpChg>
        <pc:grpChg chg="add del">
          <ac:chgData name="채윤 장" userId="a9a340cc94daab45" providerId="LiveId" clId="{7257FFA9-6E0A-4373-8CA9-5FB41EAC6CB5}" dt="2024-05-09T14:38:25.959" v="4274" actId="478"/>
          <ac:grpSpMkLst>
            <pc:docMk/>
            <pc:sldMk cId="1812483098" sldId="268"/>
            <ac:grpSpMk id="1056" creationId="{00000000-0000-0000-0000-000000000000}"/>
          </ac:grpSpMkLst>
        </pc:grpChg>
        <pc:picChg chg="add del mod">
          <ac:chgData name="채윤 장" userId="a9a340cc94daab45" providerId="LiveId" clId="{7257FFA9-6E0A-4373-8CA9-5FB41EAC6CB5}" dt="2024-05-09T14:38:33.987" v="4275" actId="1076"/>
          <ac:picMkLst>
            <pc:docMk/>
            <pc:sldMk cId="1812483098" sldId="268"/>
            <ac:picMk id="2" creationId="{6D21DBA4-6E85-EA0E-7A8B-EA506768367F}"/>
          </ac:picMkLst>
        </pc:picChg>
      </pc:sldChg>
      <pc:sldChg chg="addSp delSp modSp add del mod setBg">
        <pc:chgData name="채윤 장" userId="a9a340cc94daab45" providerId="LiveId" clId="{7257FFA9-6E0A-4373-8CA9-5FB41EAC6CB5}" dt="2024-05-09T15:06:18.622" v="4594" actId="47"/>
        <pc:sldMkLst>
          <pc:docMk/>
          <pc:sldMk cId="1348109766" sldId="269"/>
        </pc:sldMkLst>
        <pc:grpChg chg="mod">
          <ac:chgData name="채윤 장" userId="a9a340cc94daab45" providerId="LiveId" clId="{7257FFA9-6E0A-4373-8CA9-5FB41EAC6CB5}" dt="2024-05-09T14:46:16.051" v="4353" actId="1036"/>
          <ac:grpSpMkLst>
            <pc:docMk/>
            <pc:sldMk cId="1348109766" sldId="269"/>
            <ac:grpSpMk id="1001" creationId="{00000000-0000-0000-0000-000000000000}"/>
          </ac:grpSpMkLst>
        </pc:grpChg>
        <pc:picChg chg="add mod">
          <ac:chgData name="채윤 장" userId="a9a340cc94daab45" providerId="LiveId" clId="{7257FFA9-6E0A-4373-8CA9-5FB41EAC6CB5}" dt="2024-05-09T14:46:00.054" v="4348" actId="1076"/>
          <ac:picMkLst>
            <pc:docMk/>
            <pc:sldMk cId="1348109766" sldId="269"/>
            <ac:picMk id="3" creationId="{4C4A6E8A-8987-0B7D-F13F-522C22D4FFFE}"/>
          </ac:picMkLst>
        </pc:picChg>
        <pc:picChg chg="add mod">
          <ac:chgData name="채윤 장" userId="a9a340cc94daab45" providerId="LiveId" clId="{7257FFA9-6E0A-4373-8CA9-5FB41EAC6CB5}" dt="2024-05-09T14:47:02.405" v="4364" actId="1076"/>
          <ac:picMkLst>
            <pc:docMk/>
            <pc:sldMk cId="1348109766" sldId="269"/>
            <ac:picMk id="8" creationId="{CFE9DE2A-6694-67B0-AECD-EB3343F713F2}"/>
          </ac:picMkLst>
        </pc:picChg>
        <pc:picChg chg="add mod ord">
          <ac:chgData name="채윤 장" userId="a9a340cc94daab45" providerId="LiveId" clId="{7257FFA9-6E0A-4373-8CA9-5FB41EAC6CB5}" dt="2024-05-09T14:46:53.833" v="4363" actId="171"/>
          <ac:picMkLst>
            <pc:docMk/>
            <pc:sldMk cId="1348109766" sldId="269"/>
            <ac:picMk id="9" creationId="{3CFC70D5-A413-23FE-6E4D-C4D6382A2997}"/>
          </ac:picMkLst>
        </pc:picChg>
        <pc:picChg chg="del">
          <ac:chgData name="채윤 장" userId="a9a340cc94daab45" providerId="LiveId" clId="{7257FFA9-6E0A-4373-8CA9-5FB41EAC6CB5}" dt="2024-05-09T14:45:18.422" v="4341" actId="478"/>
          <ac:picMkLst>
            <pc:docMk/>
            <pc:sldMk cId="1348109766" sldId="269"/>
            <ac:picMk id="23" creationId="{4D264202-6C1A-D0A3-7B49-5201ACEE20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3D2ED-2C9E-4695-A946-08812243ED95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920EA-924C-4B9F-87FC-C8BB750D5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817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0EA-924C-4B9F-87FC-C8BB750D5D0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82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0EA-924C-4B9F-87FC-C8BB750D5D0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96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0EA-924C-4B9F-87FC-C8BB750D5D0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37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0EA-924C-4B9F-87FC-C8BB750D5D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8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0EA-924C-4B9F-87FC-C8BB750D5D0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0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0EA-924C-4B9F-87FC-C8BB750D5D0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66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0EA-924C-4B9F-87FC-C8BB750D5D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2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0EA-924C-4B9F-87FC-C8BB750D5D0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97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0EA-924C-4B9F-87FC-C8BB750D5D0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909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0EA-924C-4B9F-87FC-C8BB750D5D0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34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920EA-924C-4B9F-87FC-C8BB750D5D0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5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26" Type="http://schemas.openxmlformats.org/officeDocument/2006/relationships/image" Target="../media/image58.png"/><Relationship Id="rId3" Type="http://schemas.openxmlformats.org/officeDocument/2006/relationships/image" Target="../media/image46.png"/><Relationship Id="rId21" Type="http://schemas.openxmlformats.org/officeDocument/2006/relationships/image" Target="../media/image51.png"/><Relationship Id="rId34" Type="http://schemas.openxmlformats.org/officeDocument/2006/relationships/image" Target="../media/image6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50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54.png"/><Relationship Id="rId32" Type="http://schemas.openxmlformats.org/officeDocument/2006/relationships/image" Target="../media/image57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53.png"/><Relationship Id="rId28" Type="http://schemas.openxmlformats.org/officeDocument/2006/relationships/image" Target="../media/image61.png"/><Relationship Id="rId10" Type="http://schemas.openxmlformats.org/officeDocument/2006/relationships/image" Target="../media/image8.png"/><Relationship Id="rId19" Type="http://schemas.openxmlformats.org/officeDocument/2006/relationships/image" Target="../media/image49.png"/><Relationship Id="rId31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70.png"/><Relationship Id="rId8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26" Type="http://schemas.openxmlformats.org/officeDocument/2006/relationships/image" Target="../media/image58.png"/><Relationship Id="rId3" Type="http://schemas.openxmlformats.org/officeDocument/2006/relationships/image" Target="../media/image46.png"/><Relationship Id="rId21" Type="http://schemas.openxmlformats.org/officeDocument/2006/relationships/image" Target="../media/image51.png"/><Relationship Id="rId34" Type="http://schemas.openxmlformats.org/officeDocument/2006/relationships/image" Target="../media/image7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50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54.png"/><Relationship Id="rId32" Type="http://schemas.openxmlformats.org/officeDocument/2006/relationships/image" Target="../media/image57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53.png"/><Relationship Id="rId28" Type="http://schemas.openxmlformats.org/officeDocument/2006/relationships/image" Target="../media/image61.png"/><Relationship Id="rId10" Type="http://schemas.openxmlformats.org/officeDocument/2006/relationships/image" Target="../media/image8.png"/><Relationship Id="rId19" Type="http://schemas.openxmlformats.org/officeDocument/2006/relationships/image" Target="../media/image49.png"/><Relationship Id="rId31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8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26" Type="http://schemas.openxmlformats.org/officeDocument/2006/relationships/image" Target="../media/image58.png"/><Relationship Id="rId3" Type="http://schemas.openxmlformats.org/officeDocument/2006/relationships/image" Target="../media/image46.png"/><Relationship Id="rId21" Type="http://schemas.openxmlformats.org/officeDocument/2006/relationships/image" Target="../media/image5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50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54.png"/><Relationship Id="rId32" Type="http://schemas.openxmlformats.org/officeDocument/2006/relationships/image" Target="../media/image57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53.png"/><Relationship Id="rId28" Type="http://schemas.openxmlformats.org/officeDocument/2006/relationships/image" Target="../media/image61.png"/><Relationship Id="rId10" Type="http://schemas.openxmlformats.org/officeDocument/2006/relationships/image" Target="../media/image8.png"/><Relationship Id="rId19" Type="http://schemas.openxmlformats.org/officeDocument/2006/relationships/image" Target="../media/image49.png"/><Relationship Id="rId31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8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46.png"/><Relationship Id="rId21" Type="http://schemas.openxmlformats.org/officeDocument/2006/relationships/image" Target="../media/image5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7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20" Type="http://schemas.openxmlformats.org/officeDocument/2006/relationships/image" Target="../media/image52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61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55.png"/><Relationship Id="rId28" Type="http://schemas.openxmlformats.org/officeDocument/2006/relationships/image" Target="../media/image74.png"/><Relationship Id="rId10" Type="http://schemas.openxmlformats.org/officeDocument/2006/relationships/image" Target="../media/image8.png"/><Relationship Id="rId19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54.png"/><Relationship Id="rId27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26" Type="http://schemas.openxmlformats.org/officeDocument/2006/relationships/image" Target="../media/image49.png"/><Relationship Id="rId3" Type="http://schemas.openxmlformats.org/officeDocument/2006/relationships/image" Target="../media/image46.png"/><Relationship Id="rId21" Type="http://schemas.openxmlformats.org/officeDocument/2006/relationships/image" Target="../media/image5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7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20" Type="http://schemas.openxmlformats.org/officeDocument/2006/relationships/image" Target="../media/image53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56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6.png"/><Relationship Id="rId28" Type="http://schemas.openxmlformats.org/officeDocument/2006/relationships/image" Target="../media/image58.png"/><Relationship Id="rId10" Type="http://schemas.openxmlformats.org/officeDocument/2006/relationships/image" Target="../media/image8.png"/><Relationship Id="rId19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61.png"/><Relationship Id="rId27" Type="http://schemas.openxmlformats.org/officeDocument/2006/relationships/image" Target="../media/image54.png"/><Relationship Id="rId30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26" Type="http://schemas.openxmlformats.org/officeDocument/2006/relationships/image" Target="../media/image49.png"/><Relationship Id="rId3" Type="http://schemas.openxmlformats.org/officeDocument/2006/relationships/image" Target="../media/image46.png"/><Relationship Id="rId21" Type="http://schemas.openxmlformats.org/officeDocument/2006/relationships/image" Target="../media/image5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7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png"/><Relationship Id="rId20" Type="http://schemas.openxmlformats.org/officeDocument/2006/relationships/image" Target="../media/image53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56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6.png"/><Relationship Id="rId28" Type="http://schemas.openxmlformats.org/officeDocument/2006/relationships/image" Target="../media/image58.png"/><Relationship Id="rId10" Type="http://schemas.openxmlformats.org/officeDocument/2006/relationships/image" Target="../media/image8.png"/><Relationship Id="rId19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61.png"/><Relationship Id="rId27" Type="http://schemas.openxmlformats.org/officeDocument/2006/relationships/image" Target="../media/image54.png"/><Relationship Id="rId30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26" Type="http://schemas.openxmlformats.org/officeDocument/2006/relationships/image" Target="../media/image49.png"/><Relationship Id="rId3" Type="http://schemas.openxmlformats.org/officeDocument/2006/relationships/image" Target="../media/image46.png"/><Relationship Id="rId21" Type="http://schemas.openxmlformats.org/officeDocument/2006/relationships/image" Target="../media/image5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7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.png"/><Relationship Id="rId20" Type="http://schemas.openxmlformats.org/officeDocument/2006/relationships/image" Target="../media/image53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56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6.png"/><Relationship Id="rId28" Type="http://schemas.openxmlformats.org/officeDocument/2006/relationships/image" Target="../media/image58.png"/><Relationship Id="rId10" Type="http://schemas.openxmlformats.org/officeDocument/2006/relationships/image" Target="../media/image8.png"/><Relationship Id="rId19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61.png"/><Relationship Id="rId27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26" Type="http://schemas.openxmlformats.org/officeDocument/2006/relationships/image" Target="../media/image49.png"/><Relationship Id="rId3" Type="http://schemas.openxmlformats.org/officeDocument/2006/relationships/image" Target="../media/image46.png"/><Relationship Id="rId21" Type="http://schemas.openxmlformats.org/officeDocument/2006/relationships/image" Target="../media/image5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7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.png"/><Relationship Id="rId20" Type="http://schemas.openxmlformats.org/officeDocument/2006/relationships/image" Target="../media/image53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56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6.png"/><Relationship Id="rId28" Type="http://schemas.openxmlformats.org/officeDocument/2006/relationships/image" Target="../media/image58.png"/><Relationship Id="rId10" Type="http://schemas.openxmlformats.org/officeDocument/2006/relationships/image" Target="../media/image8.png"/><Relationship Id="rId19" Type="http://schemas.openxmlformats.org/officeDocument/2006/relationships/image" Target="../media/image52.png"/><Relationship Id="rId31" Type="http://schemas.openxmlformats.org/officeDocument/2006/relationships/image" Target="../media/image8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61.png"/><Relationship Id="rId27" Type="http://schemas.openxmlformats.org/officeDocument/2006/relationships/image" Target="../media/image54.png"/><Relationship Id="rId30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21" Type="http://schemas.openxmlformats.org/officeDocument/2006/relationships/image" Target="../media/image57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26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8.png"/><Relationship Id="rId10" Type="http://schemas.openxmlformats.org/officeDocument/2006/relationships/image" Target="../media/image8.png"/><Relationship Id="rId19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2.png"/><Relationship Id="rId21" Type="http://schemas.openxmlformats.org/officeDocument/2006/relationships/image" Target="../media/image5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3.png"/><Relationship Id="rId2" Type="http://schemas.openxmlformats.org/officeDocument/2006/relationships/image" Target="../media/image46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55.png"/><Relationship Id="rId32" Type="http://schemas.openxmlformats.org/officeDocument/2006/relationships/image" Target="../media/image6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9.png"/><Relationship Id="rId19" Type="http://schemas.openxmlformats.org/officeDocument/2006/relationships/image" Target="../media/image50.png"/><Relationship Id="rId31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2.png"/><Relationship Id="rId21" Type="http://schemas.openxmlformats.org/officeDocument/2006/relationships/image" Target="../media/image5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2" Type="http://schemas.openxmlformats.org/officeDocument/2006/relationships/image" Target="../media/image46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55.png"/><Relationship Id="rId32" Type="http://schemas.openxmlformats.org/officeDocument/2006/relationships/image" Target="../media/image5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4.png"/><Relationship Id="rId28" Type="http://schemas.openxmlformats.org/officeDocument/2006/relationships/image" Target="../media/image61.png"/><Relationship Id="rId10" Type="http://schemas.openxmlformats.org/officeDocument/2006/relationships/image" Target="../media/image9.png"/><Relationship Id="rId19" Type="http://schemas.openxmlformats.org/officeDocument/2006/relationships/image" Target="../media/image50.png"/><Relationship Id="rId31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2.png"/><Relationship Id="rId8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49.png"/><Relationship Id="rId26" Type="http://schemas.openxmlformats.org/officeDocument/2006/relationships/image" Target="../media/image59.png"/><Relationship Id="rId3" Type="http://schemas.openxmlformats.org/officeDocument/2006/relationships/image" Target="../media/image2.png"/><Relationship Id="rId21" Type="http://schemas.openxmlformats.org/officeDocument/2006/relationships/image" Target="../media/image52.png"/><Relationship Id="rId34" Type="http://schemas.openxmlformats.org/officeDocument/2006/relationships/image" Target="../media/image6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8.png"/><Relationship Id="rId25" Type="http://schemas.openxmlformats.org/officeDocument/2006/relationships/image" Target="../media/image58.png"/><Relationship Id="rId33" Type="http://schemas.openxmlformats.org/officeDocument/2006/relationships/image" Target="../media/image57.png"/><Relationship Id="rId2" Type="http://schemas.openxmlformats.org/officeDocument/2006/relationships/image" Target="../media/image46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55.png"/><Relationship Id="rId32" Type="http://schemas.openxmlformats.org/officeDocument/2006/relationships/image" Target="../media/image5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4.png"/><Relationship Id="rId28" Type="http://schemas.openxmlformats.org/officeDocument/2006/relationships/image" Target="../media/image61.png"/><Relationship Id="rId10" Type="http://schemas.openxmlformats.org/officeDocument/2006/relationships/image" Target="../media/image9.png"/><Relationship Id="rId19" Type="http://schemas.openxmlformats.org/officeDocument/2006/relationships/image" Target="../media/image50.png"/><Relationship Id="rId31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3.png"/><Relationship Id="rId27" Type="http://schemas.openxmlformats.org/officeDocument/2006/relationships/image" Target="../media/image60.png"/><Relationship Id="rId30" Type="http://schemas.openxmlformats.org/officeDocument/2006/relationships/image" Target="../media/image62.png"/><Relationship Id="rId8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49.png"/><Relationship Id="rId26" Type="http://schemas.openxmlformats.org/officeDocument/2006/relationships/image" Target="../media/image59.png"/><Relationship Id="rId3" Type="http://schemas.openxmlformats.org/officeDocument/2006/relationships/image" Target="../media/image2.png"/><Relationship Id="rId21" Type="http://schemas.openxmlformats.org/officeDocument/2006/relationships/image" Target="../media/image5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8.png"/><Relationship Id="rId25" Type="http://schemas.openxmlformats.org/officeDocument/2006/relationships/image" Target="../media/image58.png"/><Relationship Id="rId33" Type="http://schemas.openxmlformats.org/officeDocument/2006/relationships/image" Target="../media/image67.png"/><Relationship Id="rId2" Type="http://schemas.openxmlformats.org/officeDocument/2006/relationships/image" Target="../media/image46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55.png"/><Relationship Id="rId32" Type="http://schemas.openxmlformats.org/officeDocument/2006/relationships/image" Target="../media/image5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4.png"/><Relationship Id="rId28" Type="http://schemas.openxmlformats.org/officeDocument/2006/relationships/image" Target="../media/image61.png"/><Relationship Id="rId10" Type="http://schemas.openxmlformats.org/officeDocument/2006/relationships/image" Target="../media/image9.png"/><Relationship Id="rId19" Type="http://schemas.openxmlformats.org/officeDocument/2006/relationships/image" Target="../media/image50.png"/><Relationship Id="rId31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3.png"/><Relationship Id="rId27" Type="http://schemas.openxmlformats.org/officeDocument/2006/relationships/image" Target="../media/image60.png"/><Relationship Id="rId30" Type="http://schemas.openxmlformats.org/officeDocument/2006/relationships/image" Target="../media/image62.png"/><Relationship Id="rId8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26" Type="http://schemas.openxmlformats.org/officeDocument/2006/relationships/image" Target="../media/image58.png"/><Relationship Id="rId3" Type="http://schemas.openxmlformats.org/officeDocument/2006/relationships/image" Target="../media/image46.png"/><Relationship Id="rId21" Type="http://schemas.openxmlformats.org/officeDocument/2006/relationships/image" Target="../media/image51.png"/><Relationship Id="rId34" Type="http://schemas.openxmlformats.org/officeDocument/2006/relationships/image" Target="../media/image6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50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54.png"/><Relationship Id="rId32" Type="http://schemas.openxmlformats.org/officeDocument/2006/relationships/image" Target="../media/image56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53.png"/><Relationship Id="rId28" Type="http://schemas.openxmlformats.org/officeDocument/2006/relationships/image" Target="../media/image60.png"/><Relationship Id="rId10" Type="http://schemas.openxmlformats.org/officeDocument/2006/relationships/image" Target="../media/image8.png"/><Relationship Id="rId19" Type="http://schemas.openxmlformats.org/officeDocument/2006/relationships/image" Target="../media/image49.png"/><Relationship Id="rId31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52.png"/><Relationship Id="rId27" Type="http://schemas.openxmlformats.org/officeDocument/2006/relationships/image" Target="../media/image59.png"/><Relationship Id="rId30" Type="http://schemas.openxmlformats.org/officeDocument/2006/relationships/image" Target="../media/image26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326531" y="9479711"/>
            <a:ext cx="17376871" cy="21429"/>
            <a:chOff x="326531" y="9479711"/>
            <a:chExt cx="17376871" cy="2142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531" y="9479711"/>
              <a:ext cx="17376871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347952" y="6303575"/>
            <a:ext cx="9190316" cy="653754"/>
            <a:chOff x="4347952" y="6303575"/>
            <a:chExt cx="9190316" cy="65375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4347952" y="6303575"/>
              <a:ext cx="9190316" cy="653754"/>
              <a:chOff x="4347952" y="6303575"/>
              <a:chExt cx="9190316" cy="653754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347952" y="6303575"/>
                <a:ext cx="9190316" cy="65375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2975808" y="6410606"/>
              <a:ext cx="452221" cy="439692"/>
              <a:chOff x="12975808" y="6410606"/>
              <a:chExt cx="452221" cy="439692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12975808" y="6410606"/>
                <a:ext cx="452221" cy="439692"/>
                <a:chOff x="12975808" y="6410606"/>
                <a:chExt cx="452221" cy="439692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975808" y="6410606"/>
                  <a:ext cx="452221" cy="439692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13125748" y="6493247"/>
                <a:ext cx="152341" cy="274410"/>
                <a:chOff x="13125748" y="6493247"/>
                <a:chExt cx="152341" cy="274410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5400000">
                  <a:off x="13125748" y="6493247"/>
                  <a:ext cx="152341" cy="27441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30" name="그룹 1030"/>
          <p:cNvGrpSpPr/>
          <p:nvPr/>
        </p:nvGrpSpPr>
        <p:grpSpPr>
          <a:xfrm>
            <a:off x="13733136" y="6957329"/>
            <a:ext cx="549644" cy="549644"/>
            <a:chOff x="13733136" y="6957329"/>
            <a:chExt cx="549644" cy="54964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33136" y="6957329"/>
              <a:ext cx="549644" cy="54964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313600" y="4391227"/>
            <a:ext cx="6271813" cy="1635551"/>
            <a:chOff x="4313600" y="4391227"/>
            <a:chExt cx="6271813" cy="163555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13600" y="4391227"/>
              <a:ext cx="6271813" cy="163555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347952" y="3606735"/>
            <a:ext cx="3031820" cy="558340"/>
            <a:chOff x="4347952" y="3606735"/>
            <a:chExt cx="3031820" cy="55834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7952" y="3606735"/>
              <a:ext cx="3031820" cy="558340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3589997" y="3540457"/>
            <a:ext cx="4547730" cy="6908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서비스 배포를 위한</a:t>
            </a:r>
            <a:endParaRPr lang="en-US"/>
          </a:p>
        </p:txBody>
      </p:sp>
      <p:sp>
        <p:nvSpPr>
          <p:cNvPr id="92" name="Object 92"/>
          <p:cNvSpPr txBox="1"/>
          <p:nvPr/>
        </p:nvSpPr>
        <p:spPr>
          <a:xfrm>
            <a:off x="657497" y="4545605"/>
            <a:ext cx="1671493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8000" b="1" kern="0" spc="200">
                <a:solidFill>
                  <a:srgbClr val="7A2D1B"/>
                </a:solidFill>
                <a:latin typeface="Pretendard"/>
                <a:cs typeface="Pretendard" pitchFamily="34" charset="0"/>
              </a:rPr>
              <a:t>반려동물 종합정보 시스템</a:t>
            </a:r>
            <a:r>
              <a:rPr lang="en-US" sz="8000" b="1" kern="0" spc="20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en-US" sz="8000" kern="0" spc="200" err="1">
                <a:solidFill>
                  <a:srgbClr val="444444"/>
                </a:solidFill>
                <a:latin typeface="Pretendard Medium"/>
                <a:cs typeface="Pretendard Medium" pitchFamily="34" charset="0"/>
              </a:rPr>
              <a:t>기획서</a:t>
            </a:r>
            <a:endParaRPr lang="en-US" sz="8000">
              <a:latin typeface="Calibri"/>
              <a:ea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841579" y="6241720"/>
            <a:ext cx="8097212" cy="1162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Webpage Design Proposal</a:t>
            </a:r>
          </a:p>
          <a:p>
            <a:endParaRPr lang="en-US"/>
          </a:p>
        </p:txBody>
      </p:sp>
      <p:sp>
        <p:nvSpPr>
          <p:cNvPr id="94" name="Object 94"/>
          <p:cNvSpPr txBox="1"/>
          <p:nvPr/>
        </p:nvSpPr>
        <p:spPr>
          <a:xfrm>
            <a:off x="2244531" y="624706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TITLE</a:t>
            </a:r>
            <a:endParaRPr lang="en-US"/>
          </a:p>
        </p:txBody>
      </p:sp>
      <p:sp>
        <p:nvSpPr>
          <p:cNvPr id="95" name="Object 95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96" name="Object 96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97" name="Object 97"/>
          <p:cNvSpPr txBox="1"/>
          <p:nvPr/>
        </p:nvSpPr>
        <p:spPr>
          <a:xfrm>
            <a:off x="3511719" y="623044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98" name="Object 98"/>
          <p:cNvSpPr txBox="1"/>
          <p:nvPr/>
        </p:nvSpPr>
        <p:spPr>
          <a:xfrm>
            <a:off x="4716568" y="623044"/>
            <a:ext cx="2010394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99" name="Object 99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00" name="Object 100"/>
          <p:cNvSpPr txBox="1"/>
          <p:nvPr/>
        </p:nvSpPr>
        <p:spPr>
          <a:xfrm>
            <a:off x="7828045" y="416543"/>
            <a:ext cx="1540016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01" name="Object 101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STORY BOARD</a:t>
            </a:r>
            <a:endParaRPr lang="en-US"/>
          </a:p>
        </p:txBody>
      </p:sp>
      <p:sp>
        <p:nvSpPr>
          <p:cNvPr id="102" name="Object 102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03" name="Object 103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04" name="Object 104"/>
          <p:cNvSpPr txBox="1"/>
          <p:nvPr/>
        </p:nvSpPr>
        <p:spPr>
          <a:xfrm>
            <a:off x="326530" y="954720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>
                <a:solidFill>
                  <a:srgbClr val="7A2D1B"/>
                </a:solidFill>
                <a:latin typeface="Pretendard Medium" pitchFamily="34" charset="0"/>
                <a:cs typeface="Pretendard Medium" pitchFamily="34" charset="0"/>
              </a:rPr>
              <a:t>www.miricompany.com</a:t>
            </a:r>
            <a:endParaRPr lang="en-US"/>
          </a:p>
        </p:txBody>
      </p:sp>
      <p:sp>
        <p:nvSpPr>
          <p:cNvPr id="105" name="Object 105"/>
          <p:cNvSpPr txBox="1"/>
          <p:nvPr/>
        </p:nvSpPr>
        <p:spPr>
          <a:xfrm>
            <a:off x="7776317" y="9547208"/>
            <a:ext cx="9927050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>
                <a:solidFill>
                  <a:srgbClr val="7A2D1B"/>
                </a:solidFill>
                <a:latin typeface="Pretendard Medium" pitchFamily="34" charset="0"/>
                <a:cs typeface="Pretendard Medium" pitchFamily="34" charset="0"/>
              </a:rPr>
              <a:t>작성일: 2060.11.01     |     버전: Ver_0.1   |    기획자: 김미리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101801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68060" y="4887075"/>
            <a:ext cx="7954052" cy="4589343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6703" y="4319728"/>
            <a:ext cx="7895905" cy="5159983"/>
            <a:chOff x="816703" y="4319728"/>
            <a:chExt cx="10162894" cy="515998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92025" y="3633442"/>
            <a:ext cx="3906125" cy="498402"/>
            <a:chOff x="1992025" y="3633442"/>
            <a:chExt cx="3906125" cy="4984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92025" y="3633442"/>
              <a:ext cx="3906125" cy="4984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05866" y="3633442"/>
            <a:ext cx="3773732" cy="498402"/>
            <a:chOff x="7205866" y="3633442"/>
            <a:chExt cx="3773732" cy="4984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5866" y="3633442"/>
              <a:ext cx="3773732" cy="4984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47745" y="4348299"/>
            <a:ext cx="980633" cy="282392"/>
            <a:chOff x="847745" y="4348299"/>
            <a:chExt cx="980633" cy="28239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0" y="4319728"/>
            <a:ext cx="7946998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33459" y="4243537"/>
            <a:ext cx="10303664" cy="5307080"/>
            <a:chOff x="733459" y="4243537"/>
            <a:chExt cx="10303664" cy="530708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7" name="그룹 1047"/>
          <p:cNvGrpSpPr/>
          <p:nvPr/>
        </p:nvGrpSpPr>
        <p:grpSpPr>
          <a:xfrm>
            <a:off x="3799687" y="4652907"/>
            <a:ext cx="1772447" cy="776299"/>
            <a:chOff x="1207607" y="4746544"/>
            <a:chExt cx="1772447" cy="776299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7607" y="4746544"/>
              <a:ext cx="1772447" cy="776299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9018" y="4276075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/>
          </a:p>
        </p:txBody>
      </p: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26624"/>
            <a:ext cx="3307022" cy="432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 STORY BOARD</a:t>
            </a:r>
            <a:endParaRPr lang="en-US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5000" kern="0" spc="100" dirty="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스토리보드</a:t>
            </a:r>
            <a:r>
              <a:rPr lang="en-US" sz="5000" kern="0" spc="1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- 7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9505752" y="4357537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/>
          </a:p>
        </p:txBody>
      </p:sp>
      <p:sp>
        <p:nvSpPr>
          <p:cNvPr id="176" name="Object 176"/>
          <p:cNvSpPr txBox="1"/>
          <p:nvPr/>
        </p:nvSpPr>
        <p:spPr>
          <a:xfrm>
            <a:off x="816703" y="3622966"/>
            <a:ext cx="186094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메인페이지</a:t>
            </a:r>
            <a:endParaRPr lang="en-US"/>
          </a:p>
        </p:txBody>
      </p:sp>
      <p:sp>
        <p:nvSpPr>
          <p:cNvPr id="177" name="Object 177"/>
          <p:cNvSpPr txBox="1"/>
          <p:nvPr/>
        </p:nvSpPr>
        <p:spPr>
          <a:xfrm>
            <a:off x="6027630" y="3622966"/>
            <a:ext cx="1720415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세부페이지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0" name="Object 180"/>
          <p:cNvSpPr txBox="1"/>
          <p:nvPr/>
        </p:nvSpPr>
        <p:spPr>
          <a:xfrm>
            <a:off x="2212429" y="369796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>
                <a:solidFill>
                  <a:srgbClr val="7A2D1B"/>
                </a:solidFill>
                <a:latin typeface="Pretendard"/>
              </a:rPr>
              <a:t>반려동물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분양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종합정보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사이트</a:t>
            </a:r>
            <a:endParaRPr lang="en-US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7415390" y="369797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dirty="0" smtClean="0">
                <a:solidFill>
                  <a:srgbClr val="7A2D1B"/>
                </a:solidFill>
                <a:latin typeface="Pretendard"/>
              </a:rPr>
              <a:t>동물 </a:t>
            </a:r>
            <a:r>
              <a:rPr lang="ko-KR" altLang="en-US" dirty="0" err="1" smtClean="0">
                <a:solidFill>
                  <a:srgbClr val="7A2D1B"/>
                </a:solidFill>
                <a:latin typeface="Pretendard"/>
              </a:rPr>
              <a:t>정보보기</a:t>
            </a:r>
            <a:r>
              <a:rPr lang="ko-KR" altLang="en-US" dirty="0" smtClean="0">
                <a:solidFill>
                  <a:srgbClr val="7A2D1B"/>
                </a:solidFill>
                <a:latin typeface="Pretendard"/>
              </a:rPr>
              <a:t> 페이지</a:t>
            </a:r>
            <a:endParaRPr lang="ko-KR" altLang="en-US" dirty="0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184" name="Object 184"/>
          <p:cNvSpPr txBox="1"/>
          <p:nvPr/>
        </p:nvSpPr>
        <p:spPr>
          <a:xfrm>
            <a:off x="4071724" y="4695840"/>
            <a:ext cx="132644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로고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및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제목</a:t>
            </a:r>
            <a:endParaRPr lang="en-US" dirty="0"/>
          </a:p>
        </p:txBody>
      </p:sp>
      <p:grpSp>
        <p:nvGrpSpPr>
          <p:cNvPr id="9" name="그룹 1052">
            <a:extLst>
              <a:ext uri="{FF2B5EF4-FFF2-40B4-BE49-F238E27FC236}">
                <a16:creationId xmlns:a16="http://schemas.microsoft.com/office/drawing/2014/main" id="{057A93F7-6238-93DB-068F-56BEBB7CB40F}"/>
              </a:ext>
            </a:extLst>
          </p:cNvPr>
          <p:cNvGrpSpPr/>
          <p:nvPr/>
        </p:nvGrpSpPr>
        <p:grpSpPr>
          <a:xfrm>
            <a:off x="1218771" y="5580501"/>
            <a:ext cx="6985018" cy="3512520"/>
            <a:chOff x="1207607" y="6481633"/>
            <a:chExt cx="9403540" cy="2728543"/>
          </a:xfrm>
        </p:grpSpPr>
        <p:pic>
          <p:nvPicPr>
            <p:cNvPr id="8" name="Object 146">
              <a:extLst>
                <a:ext uri="{FF2B5EF4-FFF2-40B4-BE49-F238E27FC236}">
                  <a16:creationId xmlns:a16="http://schemas.microsoft.com/office/drawing/2014/main" id="{6D4B72F4-FF54-1AED-3A27-8A2E3285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7607" y="6481633"/>
              <a:ext cx="9403540" cy="2728543"/>
            </a:xfrm>
            <a:prstGeom prst="rect">
              <a:avLst/>
            </a:prstGeom>
          </p:spPr>
        </p:pic>
      </p:grpSp>
      <p:sp>
        <p:nvSpPr>
          <p:cNvPr id="6" name="Object 173">
            <a:extLst>
              <a:ext uri="{FF2B5EF4-FFF2-40B4-BE49-F238E27FC236}">
                <a16:creationId xmlns:a16="http://schemas.microsoft.com/office/drawing/2014/main" id="{01090A66-4266-E9B9-95C9-91623A134E82}"/>
              </a:ext>
            </a:extLst>
          </p:cNvPr>
          <p:cNvSpPr txBox="1"/>
          <p:nvPr/>
        </p:nvSpPr>
        <p:spPr>
          <a:xfrm>
            <a:off x="5726834" y="2670160"/>
            <a:ext cx="607773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반려동물 전체보기 페이지 구현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grpSp>
        <p:nvGrpSpPr>
          <p:cNvPr id="22" name="그룹 1033">
            <a:extLst>
              <a:ext uri="{FF2B5EF4-FFF2-40B4-BE49-F238E27FC236}">
                <a16:creationId xmlns:a16="http://schemas.microsoft.com/office/drawing/2014/main" id="{B6003E93-EA3F-08B8-F437-7A3407C76951}"/>
              </a:ext>
            </a:extLst>
          </p:cNvPr>
          <p:cNvGrpSpPr/>
          <p:nvPr/>
        </p:nvGrpSpPr>
        <p:grpSpPr>
          <a:xfrm>
            <a:off x="16748542" y="4419006"/>
            <a:ext cx="416770" cy="405223"/>
            <a:chOff x="16617285" y="4418368"/>
            <a:chExt cx="416770" cy="405223"/>
          </a:xfrm>
        </p:grpSpPr>
        <p:grpSp>
          <p:nvGrpSpPr>
            <p:cNvPr id="23" name="그룹 1034">
              <a:extLst>
                <a:ext uri="{FF2B5EF4-FFF2-40B4-BE49-F238E27FC236}">
                  <a16:creationId xmlns:a16="http://schemas.microsoft.com/office/drawing/2014/main" id="{279A3E9B-A4C0-7D9C-BADD-F94EF4874C98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2" name="Object 94">
                <a:extLst>
                  <a:ext uri="{FF2B5EF4-FFF2-40B4-BE49-F238E27FC236}">
                    <a16:creationId xmlns:a16="http://schemas.microsoft.com/office/drawing/2014/main" id="{C100D3E2-06DA-F789-0BDA-C0CFDB3CF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29" name="그룹 1035">
              <a:extLst>
                <a:ext uri="{FF2B5EF4-FFF2-40B4-BE49-F238E27FC236}">
                  <a16:creationId xmlns:a16="http://schemas.microsoft.com/office/drawing/2014/main" id="{001F0E2C-F731-FF54-11CA-D4DEED76CA02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1" name="Object 97">
                <a:extLst>
                  <a:ext uri="{FF2B5EF4-FFF2-40B4-BE49-F238E27FC236}">
                    <a16:creationId xmlns:a16="http://schemas.microsoft.com/office/drawing/2014/main" id="{11512901-2A30-7282-5B70-4B04A0FB1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grpSp>
        <p:nvGrpSpPr>
          <p:cNvPr id="145" name="그룹 1051"/>
          <p:cNvGrpSpPr/>
          <p:nvPr/>
        </p:nvGrpSpPr>
        <p:grpSpPr>
          <a:xfrm>
            <a:off x="6430879" y="5749659"/>
            <a:ext cx="1524770" cy="938755"/>
            <a:chOff x="1207607" y="5691551"/>
            <a:chExt cx="9403540" cy="643143"/>
          </a:xfrm>
        </p:grpSpPr>
        <p:pic>
          <p:nvPicPr>
            <p:cNvPr id="146" name="Object 14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07607" y="5691551"/>
              <a:ext cx="9403540" cy="643143"/>
            </a:xfrm>
            <a:prstGeom prst="rect">
              <a:avLst/>
            </a:prstGeom>
          </p:spPr>
        </p:pic>
      </p:grpSp>
      <p:pic>
        <p:nvPicPr>
          <p:cNvPr id="147" name="Object 14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430878" y="6841213"/>
            <a:ext cx="1524770" cy="938755"/>
          </a:xfrm>
          <a:prstGeom prst="rect">
            <a:avLst/>
          </a:prstGeom>
        </p:spPr>
      </p:pic>
      <p:pic>
        <p:nvPicPr>
          <p:cNvPr id="148" name="Object 14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439630" y="7925013"/>
            <a:ext cx="1524770" cy="938755"/>
          </a:xfrm>
          <a:prstGeom prst="rect">
            <a:avLst/>
          </a:prstGeom>
        </p:spPr>
      </p:pic>
      <p:grpSp>
        <p:nvGrpSpPr>
          <p:cNvPr id="149" name="그룹 1051"/>
          <p:cNvGrpSpPr/>
          <p:nvPr/>
        </p:nvGrpSpPr>
        <p:grpSpPr>
          <a:xfrm>
            <a:off x="4770370" y="5750673"/>
            <a:ext cx="1524770" cy="938755"/>
            <a:chOff x="1207607" y="5691551"/>
            <a:chExt cx="9403540" cy="643143"/>
          </a:xfrm>
        </p:grpSpPr>
        <p:pic>
          <p:nvPicPr>
            <p:cNvPr id="151" name="Object 14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07607" y="5691551"/>
              <a:ext cx="9403540" cy="643143"/>
            </a:xfrm>
            <a:prstGeom prst="rect">
              <a:avLst/>
            </a:prstGeom>
          </p:spPr>
        </p:pic>
      </p:grpSp>
      <p:pic>
        <p:nvPicPr>
          <p:cNvPr id="152" name="Object 14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770369" y="6842227"/>
            <a:ext cx="1524770" cy="938755"/>
          </a:xfrm>
          <a:prstGeom prst="rect">
            <a:avLst/>
          </a:prstGeom>
        </p:spPr>
      </p:pic>
      <p:pic>
        <p:nvPicPr>
          <p:cNvPr id="153" name="Object 14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779121" y="7926027"/>
            <a:ext cx="1524770" cy="938755"/>
          </a:xfrm>
          <a:prstGeom prst="rect">
            <a:avLst/>
          </a:prstGeom>
        </p:spPr>
      </p:pic>
      <p:grpSp>
        <p:nvGrpSpPr>
          <p:cNvPr id="186" name="그룹 1051"/>
          <p:cNvGrpSpPr/>
          <p:nvPr/>
        </p:nvGrpSpPr>
        <p:grpSpPr>
          <a:xfrm>
            <a:off x="3048867" y="5745442"/>
            <a:ext cx="1524770" cy="938755"/>
            <a:chOff x="1207607" y="5691551"/>
            <a:chExt cx="9403540" cy="643143"/>
          </a:xfrm>
        </p:grpSpPr>
        <p:pic>
          <p:nvPicPr>
            <p:cNvPr id="188" name="Object 14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07607" y="5691551"/>
              <a:ext cx="9403540" cy="643143"/>
            </a:xfrm>
            <a:prstGeom prst="rect">
              <a:avLst/>
            </a:prstGeom>
          </p:spPr>
        </p:pic>
      </p:grpSp>
      <p:pic>
        <p:nvPicPr>
          <p:cNvPr id="189" name="Object 14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048866" y="6836996"/>
            <a:ext cx="1524770" cy="938755"/>
          </a:xfrm>
          <a:prstGeom prst="rect">
            <a:avLst/>
          </a:prstGeom>
        </p:spPr>
      </p:pic>
      <p:pic>
        <p:nvPicPr>
          <p:cNvPr id="190" name="Object 14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057618" y="7920796"/>
            <a:ext cx="1524770" cy="938755"/>
          </a:xfrm>
          <a:prstGeom prst="rect">
            <a:avLst/>
          </a:prstGeom>
        </p:spPr>
      </p:pic>
      <p:grpSp>
        <p:nvGrpSpPr>
          <p:cNvPr id="191" name="그룹 1051"/>
          <p:cNvGrpSpPr/>
          <p:nvPr/>
        </p:nvGrpSpPr>
        <p:grpSpPr>
          <a:xfrm>
            <a:off x="1388358" y="5746456"/>
            <a:ext cx="1524770" cy="938755"/>
            <a:chOff x="1207607" y="5691551"/>
            <a:chExt cx="9403540" cy="643143"/>
          </a:xfrm>
        </p:grpSpPr>
        <p:pic>
          <p:nvPicPr>
            <p:cNvPr id="192" name="Object 14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07607" y="5691551"/>
              <a:ext cx="9403540" cy="643143"/>
            </a:xfrm>
            <a:prstGeom prst="rect">
              <a:avLst/>
            </a:prstGeom>
          </p:spPr>
        </p:pic>
      </p:grpSp>
      <p:pic>
        <p:nvPicPr>
          <p:cNvPr id="193" name="Object 14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88357" y="6838010"/>
            <a:ext cx="1524770" cy="938755"/>
          </a:xfrm>
          <a:prstGeom prst="rect">
            <a:avLst/>
          </a:prstGeom>
        </p:spPr>
      </p:pic>
      <p:pic>
        <p:nvPicPr>
          <p:cNvPr id="194" name="Object 14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97109" y="7921810"/>
            <a:ext cx="1524770" cy="9387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99748" y="4881333"/>
            <a:ext cx="7840152" cy="23899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378114" y="7312881"/>
            <a:ext cx="7861785" cy="20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101801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68060" y="4887075"/>
            <a:ext cx="7954052" cy="4589343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6703" y="4319728"/>
            <a:ext cx="7895905" cy="5159983"/>
            <a:chOff x="816703" y="4319728"/>
            <a:chExt cx="10162894" cy="515998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92025" y="3633442"/>
            <a:ext cx="3906125" cy="498402"/>
            <a:chOff x="1992025" y="3633442"/>
            <a:chExt cx="3906125" cy="4984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92025" y="3633442"/>
              <a:ext cx="3906125" cy="4984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05866" y="3633442"/>
            <a:ext cx="3773732" cy="498402"/>
            <a:chOff x="7205866" y="3633442"/>
            <a:chExt cx="3773732" cy="4984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5866" y="3633442"/>
              <a:ext cx="3773732" cy="4984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47745" y="4348299"/>
            <a:ext cx="980633" cy="282392"/>
            <a:chOff x="847745" y="4348299"/>
            <a:chExt cx="980633" cy="28239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0" y="4319728"/>
            <a:ext cx="7946998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33459" y="4243537"/>
            <a:ext cx="10303664" cy="5307080"/>
            <a:chOff x="733459" y="4243537"/>
            <a:chExt cx="10303664" cy="530708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7" name="그룹 1047"/>
          <p:cNvGrpSpPr/>
          <p:nvPr/>
        </p:nvGrpSpPr>
        <p:grpSpPr>
          <a:xfrm>
            <a:off x="3799687" y="4652907"/>
            <a:ext cx="1772447" cy="776299"/>
            <a:chOff x="1207607" y="4746544"/>
            <a:chExt cx="1772447" cy="776299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7607" y="4746544"/>
              <a:ext cx="1772447" cy="776299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9018" y="4276075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/>
          </a:p>
        </p:txBody>
      </p: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26624"/>
            <a:ext cx="3307022" cy="432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 STORY BOARD</a:t>
            </a:r>
            <a:endParaRPr lang="en-US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5000" kern="0" spc="100" dirty="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스토리보드</a:t>
            </a:r>
            <a:r>
              <a:rPr lang="en-US" sz="5000" kern="0" spc="1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– </a:t>
            </a:r>
            <a:r>
              <a:rPr lang="en-US" sz="5000" kern="0" spc="1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8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9505752" y="4357537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/>
          </a:p>
        </p:txBody>
      </p:sp>
      <p:sp>
        <p:nvSpPr>
          <p:cNvPr id="176" name="Object 176"/>
          <p:cNvSpPr txBox="1"/>
          <p:nvPr/>
        </p:nvSpPr>
        <p:spPr>
          <a:xfrm>
            <a:off x="816703" y="3622966"/>
            <a:ext cx="186094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메인페이지</a:t>
            </a:r>
            <a:endParaRPr lang="en-US"/>
          </a:p>
        </p:txBody>
      </p:sp>
      <p:sp>
        <p:nvSpPr>
          <p:cNvPr id="177" name="Object 177"/>
          <p:cNvSpPr txBox="1"/>
          <p:nvPr/>
        </p:nvSpPr>
        <p:spPr>
          <a:xfrm>
            <a:off x="6027630" y="3622966"/>
            <a:ext cx="1720415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세부페이지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0" name="Object 180"/>
          <p:cNvSpPr txBox="1"/>
          <p:nvPr/>
        </p:nvSpPr>
        <p:spPr>
          <a:xfrm>
            <a:off x="2212429" y="369796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>
                <a:solidFill>
                  <a:srgbClr val="7A2D1B"/>
                </a:solidFill>
                <a:latin typeface="Pretendard"/>
              </a:rPr>
              <a:t>반려동물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분양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종합정보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사이트</a:t>
            </a:r>
            <a:endParaRPr lang="en-US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7415390" y="369797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dirty="0" err="1" smtClean="0">
                <a:solidFill>
                  <a:srgbClr val="7A2D1B"/>
                </a:solidFill>
                <a:latin typeface="Pretendard"/>
              </a:rPr>
              <a:t>입양신청서</a:t>
            </a:r>
            <a:r>
              <a:rPr lang="ko-KR" altLang="en-US" dirty="0" smtClean="0">
                <a:solidFill>
                  <a:srgbClr val="7A2D1B"/>
                </a:solidFill>
                <a:latin typeface="Pretendard"/>
              </a:rPr>
              <a:t> 작성 페이지</a:t>
            </a:r>
            <a:endParaRPr lang="ko-KR" altLang="en-US" dirty="0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184" name="Object 184"/>
          <p:cNvSpPr txBox="1"/>
          <p:nvPr/>
        </p:nvSpPr>
        <p:spPr>
          <a:xfrm>
            <a:off x="4071724" y="4695840"/>
            <a:ext cx="132644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로고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및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제목</a:t>
            </a:r>
            <a:endParaRPr lang="en-US" dirty="0"/>
          </a:p>
        </p:txBody>
      </p:sp>
      <p:grpSp>
        <p:nvGrpSpPr>
          <p:cNvPr id="9" name="그룹 1052">
            <a:extLst>
              <a:ext uri="{FF2B5EF4-FFF2-40B4-BE49-F238E27FC236}">
                <a16:creationId xmlns:a16="http://schemas.microsoft.com/office/drawing/2014/main" id="{057A93F7-6238-93DB-068F-56BEBB7CB40F}"/>
              </a:ext>
            </a:extLst>
          </p:cNvPr>
          <p:cNvGrpSpPr/>
          <p:nvPr/>
        </p:nvGrpSpPr>
        <p:grpSpPr>
          <a:xfrm>
            <a:off x="1218771" y="5580501"/>
            <a:ext cx="6985018" cy="3512520"/>
            <a:chOff x="1207607" y="6481633"/>
            <a:chExt cx="9403540" cy="2728543"/>
          </a:xfrm>
        </p:grpSpPr>
        <p:pic>
          <p:nvPicPr>
            <p:cNvPr id="8" name="Object 146">
              <a:extLst>
                <a:ext uri="{FF2B5EF4-FFF2-40B4-BE49-F238E27FC236}">
                  <a16:creationId xmlns:a16="http://schemas.microsoft.com/office/drawing/2014/main" id="{6D4B72F4-FF54-1AED-3A27-8A2E3285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7607" y="6481633"/>
              <a:ext cx="9403540" cy="2728543"/>
            </a:xfrm>
            <a:prstGeom prst="rect">
              <a:avLst/>
            </a:prstGeom>
          </p:spPr>
        </p:pic>
      </p:grpSp>
      <p:sp>
        <p:nvSpPr>
          <p:cNvPr id="6" name="Object 173">
            <a:extLst>
              <a:ext uri="{FF2B5EF4-FFF2-40B4-BE49-F238E27FC236}">
                <a16:creationId xmlns:a16="http://schemas.microsoft.com/office/drawing/2014/main" id="{01090A66-4266-E9B9-95C9-91623A134E82}"/>
              </a:ext>
            </a:extLst>
          </p:cNvPr>
          <p:cNvSpPr txBox="1"/>
          <p:nvPr/>
        </p:nvSpPr>
        <p:spPr>
          <a:xfrm>
            <a:off x="5726834" y="2670160"/>
            <a:ext cx="607773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err="1" smtClean="0">
                <a:solidFill>
                  <a:srgbClr val="7A2D1B"/>
                </a:solidFill>
                <a:latin typeface="Pretendard"/>
              </a:rPr>
              <a:t>입양신청서</a:t>
            </a:r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 입력 페이지 구현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grpSp>
        <p:nvGrpSpPr>
          <p:cNvPr id="22" name="그룹 1033">
            <a:extLst>
              <a:ext uri="{FF2B5EF4-FFF2-40B4-BE49-F238E27FC236}">
                <a16:creationId xmlns:a16="http://schemas.microsoft.com/office/drawing/2014/main" id="{B6003E93-EA3F-08B8-F437-7A3407C76951}"/>
              </a:ext>
            </a:extLst>
          </p:cNvPr>
          <p:cNvGrpSpPr/>
          <p:nvPr/>
        </p:nvGrpSpPr>
        <p:grpSpPr>
          <a:xfrm>
            <a:off x="16748542" y="4419006"/>
            <a:ext cx="416770" cy="405223"/>
            <a:chOff x="16617285" y="4418368"/>
            <a:chExt cx="416770" cy="405223"/>
          </a:xfrm>
        </p:grpSpPr>
        <p:grpSp>
          <p:nvGrpSpPr>
            <p:cNvPr id="23" name="그룹 1034">
              <a:extLst>
                <a:ext uri="{FF2B5EF4-FFF2-40B4-BE49-F238E27FC236}">
                  <a16:creationId xmlns:a16="http://schemas.microsoft.com/office/drawing/2014/main" id="{279A3E9B-A4C0-7D9C-BADD-F94EF4874C98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2" name="Object 94">
                <a:extLst>
                  <a:ext uri="{FF2B5EF4-FFF2-40B4-BE49-F238E27FC236}">
                    <a16:creationId xmlns:a16="http://schemas.microsoft.com/office/drawing/2014/main" id="{C100D3E2-06DA-F789-0BDA-C0CFDB3CF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29" name="그룹 1035">
              <a:extLst>
                <a:ext uri="{FF2B5EF4-FFF2-40B4-BE49-F238E27FC236}">
                  <a16:creationId xmlns:a16="http://schemas.microsoft.com/office/drawing/2014/main" id="{001F0E2C-F731-FF54-11CA-D4DEED76CA02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1" name="Object 97">
                <a:extLst>
                  <a:ext uri="{FF2B5EF4-FFF2-40B4-BE49-F238E27FC236}">
                    <a16:creationId xmlns:a16="http://schemas.microsoft.com/office/drawing/2014/main" id="{11512901-2A30-7282-5B70-4B04A0FB1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grpSp>
        <p:nvGrpSpPr>
          <p:cNvPr id="225" name="그룹 1050">
            <a:extLst>
              <a:ext uri="{FF2B5EF4-FFF2-40B4-BE49-F238E27FC236}">
                <a16:creationId xmlns:a16="http://schemas.microsoft.com/office/drawing/2014/main" id="{A7F2839C-4341-815C-FCD9-2C9D1A6CD924}"/>
              </a:ext>
            </a:extLst>
          </p:cNvPr>
          <p:cNvGrpSpPr/>
          <p:nvPr/>
        </p:nvGrpSpPr>
        <p:grpSpPr>
          <a:xfrm>
            <a:off x="1549090" y="5948466"/>
            <a:ext cx="6383224" cy="2926593"/>
            <a:chOff x="8838700" y="4746544"/>
            <a:chExt cx="1772447" cy="776299"/>
          </a:xfrm>
        </p:grpSpPr>
        <p:pic>
          <p:nvPicPr>
            <p:cNvPr id="226" name="Object 140">
              <a:extLst>
                <a:ext uri="{FF2B5EF4-FFF2-40B4-BE49-F238E27FC236}">
                  <a16:creationId xmlns:a16="http://schemas.microsoft.com/office/drawing/2014/main" id="{191C59F0-8E72-BF2A-2560-9308D2463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38700" y="4746544"/>
              <a:ext cx="1772447" cy="776299"/>
            </a:xfrm>
            <a:prstGeom prst="rect">
              <a:avLst/>
            </a:prstGeom>
          </p:spPr>
        </p:pic>
      </p:grpSp>
      <p:sp>
        <p:nvSpPr>
          <p:cNvPr id="227" name="Object 193">
            <a:extLst>
              <a:ext uri="{FF2B5EF4-FFF2-40B4-BE49-F238E27FC236}">
                <a16:creationId xmlns:a16="http://schemas.microsoft.com/office/drawing/2014/main" id="{BD3F0E4F-EC68-1074-F859-D79F5E4C6669}"/>
              </a:ext>
            </a:extLst>
          </p:cNvPr>
          <p:cNvSpPr txBox="1"/>
          <p:nvPr/>
        </p:nvSpPr>
        <p:spPr>
          <a:xfrm>
            <a:off x="2603173" y="7148415"/>
            <a:ext cx="404265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 dirty="0" err="1" smtClean="0">
                <a:solidFill>
                  <a:srgbClr val="7A2D1B"/>
                </a:solidFill>
                <a:latin typeface="Pretendard"/>
              </a:rPr>
              <a:t>입양신청서</a:t>
            </a:r>
            <a:r>
              <a:rPr lang="ko-KR" altLang="en-US" sz="2200" dirty="0" smtClean="0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 sz="2200" dirty="0" err="1" smtClean="0">
                <a:solidFill>
                  <a:srgbClr val="7A2D1B"/>
                </a:solidFill>
                <a:latin typeface="Pretendard"/>
              </a:rPr>
              <a:t>입력칸</a:t>
            </a:r>
            <a:endParaRPr lang="ko-KR" altLang="en-US" sz="2200" dirty="0">
              <a:solidFill>
                <a:srgbClr val="7A2D1B"/>
              </a:solidFill>
              <a:latin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399136" y="4941415"/>
            <a:ext cx="7840764" cy="25438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28272" y="7085785"/>
            <a:ext cx="7811628" cy="23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101801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68060" y="4887075"/>
            <a:ext cx="7954052" cy="4589343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6703" y="4319728"/>
            <a:ext cx="7895905" cy="5159983"/>
            <a:chOff x="816703" y="4319728"/>
            <a:chExt cx="10162894" cy="515998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92025" y="3633442"/>
            <a:ext cx="3906125" cy="498402"/>
            <a:chOff x="1992025" y="3633442"/>
            <a:chExt cx="3906125" cy="4984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92025" y="3633442"/>
              <a:ext cx="3906125" cy="4984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05866" y="3633442"/>
            <a:ext cx="3773732" cy="498402"/>
            <a:chOff x="7205866" y="3633442"/>
            <a:chExt cx="3773732" cy="4984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5866" y="3633442"/>
              <a:ext cx="3773732" cy="4984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47745" y="4348299"/>
            <a:ext cx="980633" cy="282392"/>
            <a:chOff x="847745" y="4348299"/>
            <a:chExt cx="980633" cy="28239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0" y="4319728"/>
            <a:ext cx="7946998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33459" y="4243537"/>
            <a:ext cx="10303664" cy="5307080"/>
            <a:chOff x="733459" y="4243537"/>
            <a:chExt cx="10303664" cy="530708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7" name="그룹 1047"/>
          <p:cNvGrpSpPr/>
          <p:nvPr/>
        </p:nvGrpSpPr>
        <p:grpSpPr>
          <a:xfrm>
            <a:off x="3799687" y="4652907"/>
            <a:ext cx="1772447" cy="776299"/>
            <a:chOff x="1207607" y="4746544"/>
            <a:chExt cx="1772447" cy="776299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7607" y="4746544"/>
              <a:ext cx="1772447" cy="776299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9018" y="4276075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/>
          </a:p>
        </p:txBody>
      </p: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26624"/>
            <a:ext cx="3307022" cy="432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 STORY BOARD</a:t>
            </a:r>
            <a:endParaRPr lang="en-US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5000" kern="0" spc="100" dirty="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스토리보드</a:t>
            </a:r>
            <a:r>
              <a:rPr lang="en-US" sz="5000" kern="0" spc="1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- </a:t>
            </a:r>
            <a:r>
              <a:rPr 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9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9505752" y="4357537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/>
          </a:p>
        </p:txBody>
      </p:sp>
      <p:sp>
        <p:nvSpPr>
          <p:cNvPr id="176" name="Object 176"/>
          <p:cNvSpPr txBox="1"/>
          <p:nvPr/>
        </p:nvSpPr>
        <p:spPr>
          <a:xfrm>
            <a:off x="816703" y="3622966"/>
            <a:ext cx="186094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메인페이지</a:t>
            </a:r>
            <a:endParaRPr lang="en-US"/>
          </a:p>
        </p:txBody>
      </p:sp>
      <p:sp>
        <p:nvSpPr>
          <p:cNvPr id="177" name="Object 177"/>
          <p:cNvSpPr txBox="1"/>
          <p:nvPr/>
        </p:nvSpPr>
        <p:spPr>
          <a:xfrm>
            <a:off x="6027630" y="3622966"/>
            <a:ext cx="1720415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세부페이지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0" name="Object 180"/>
          <p:cNvSpPr txBox="1"/>
          <p:nvPr/>
        </p:nvSpPr>
        <p:spPr>
          <a:xfrm>
            <a:off x="2212429" y="369796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>
                <a:solidFill>
                  <a:srgbClr val="7A2D1B"/>
                </a:solidFill>
                <a:latin typeface="Pretendard"/>
              </a:rPr>
              <a:t>반려동물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분양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종합정보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사이트</a:t>
            </a:r>
            <a:endParaRPr lang="en-US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7415390" y="369797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dirty="0" smtClean="0">
                <a:solidFill>
                  <a:srgbClr val="7A2D1B"/>
                </a:solidFill>
                <a:latin typeface="Pretendard"/>
              </a:rPr>
              <a:t>검색 및 </a:t>
            </a:r>
            <a:r>
              <a:rPr lang="ko-KR" altLang="en-US" dirty="0" err="1" smtClean="0">
                <a:solidFill>
                  <a:srgbClr val="7A2D1B"/>
                </a:solidFill>
                <a:latin typeface="Pretendard"/>
              </a:rPr>
              <a:t>관심리스트</a:t>
            </a:r>
            <a:r>
              <a:rPr lang="ko-KR" altLang="en-US" dirty="0" smtClean="0">
                <a:solidFill>
                  <a:srgbClr val="7A2D1B"/>
                </a:solidFill>
                <a:latin typeface="Pretendard"/>
              </a:rPr>
              <a:t> 페이지</a:t>
            </a:r>
            <a:endParaRPr lang="ko-KR" altLang="en-US" dirty="0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184" name="Object 184"/>
          <p:cNvSpPr txBox="1"/>
          <p:nvPr/>
        </p:nvSpPr>
        <p:spPr>
          <a:xfrm>
            <a:off x="4071724" y="4695840"/>
            <a:ext cx="132644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로고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및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제목</a:t>
            </a:r>
            <a:endParaRPr lang="en-US" dirty="0"/>
          </a:p>
        </p:txBody>
      </p:sp>
      <p:grpSp>
        <p:nvGrpSpPr>
          <p:cNvPr id="9" name="그룹 1052">
            <a:extLst>
              <a:ext uri="{FF2B5EF4-FFF2-40B4-BE49-F238E27FC236}">
                <a16:creationId xmlns:a16="http://schemas.microsoft.com/office/drawing/2014/main" id="{057A93F7-6238-93DB-068F-56BEBB7CB40F}"/>
              </a:ext>
            </a:extLst>
          </p:cNvPr>
          <p:cNvGrpSpPr/>
          <p:nvPr/>
        </p:nvGrpSpPr>
        <p:grpSpPr>
          <a:xfrm>
            <a:off x="1218771" y="5580501"/>
            <a:ext cx="6985018" cy="3512520"/>
            <a:chOff x="1207607" y="6481633"/>
            <a:chExt cx="9403540" cy="2728543"/>
          </a:xfrm>
        </p:grpSpPr>
        <p:pic>
          <p:nvPicPr>
            <p:cNvPr id="8" name="Object 146">
              <a:extLst>
                <a:ext uri="{FF2B5EF4-FFF2-40B4-BE49-F238E27FC236}">
                  <a16:creationId xmlns:a16="http://schemas.microsoft.com/office/drawing/2014/main" id="{6D4B72F4-FF54-1AED-3A27-8A2E3285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7607" y="6481633"/>
              <a:ext cx="9403540" cy="2728543"/>
            </a:xfrm>
            <a:prstGeom prst="rect">
              <a:avLst/>
            </a:prstGeom>
          </p:spPr>
        </p:pic>
      </p:grpSp>
      <p:sp>
        <p:nvSpPr>
          <p:cNvPr id="6" name="Object 173">
            <a:extLst>
              <a:ext uri="{FF2B5EF4-FFF2-40B4-BE49-F238E27FC236}">
                <a16:creationId xmlns:a16="http://schemas.microsoft.com/office/drawing/2014/main" id="{01090A66-4266-E9B9-95C9-91623A134E82}"/>
              </a:ext>
            </a:extLst>
          </p:cNvPr>
          <p:cNvSpPr txBox="1"/>
          <p:nvPr/>
        </p:nvSpPr>
        <p:spPr>
          <a:xfrm>
            <a:off x="5726834" y="2670160"/>
            <a:ext cx="607773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반려동물 전체보기 창 구현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grpSp>
        <p:nvGrpSpPr>
          <p:cNvPr id="22" name="그룹 1033">
            <a:extLst>
              <a:ext uri="{FF2B5EF4-FFF2-40B4-BE49-F238E27FC236}">
                <a16:creationId xmlns:a16="http://schemas.microsoft.com/office/drawing/2014/main" id="{B6003E93-EA3F-08B8-F437-7A3407C76951}"/>
              </a:ext>
            </a:extLst>
          </p:cNvPr>
          <p:cNvGrpSpPr/>
          <p:nvPr/>
        </p:nvGrpSpPr>
        <p:grpSpPr>
          <a:xfrm>
            <a:off x="16748542" y="4419006"/>
            <a:ext cx="416770" cy="405223"/>
            <a:chOff x="16617285" y="4418368"/>
            <a:chExt cx="416770" cy="405223"/>
          </a:xfrm>
        </p:grpSpPr>
        <p:grpSp>
          <p:nvGrpSpPr>
            <p:cNvPr id="23" name="그룹 1034">
              <a:extLst>
                <a:ext uri="{FF2B5EF4-FFF2-40B4-BE49-F238E27FC236}">
                  <a16:creationId xmlns:a16="http://schemas.microsoft.com/office/drawing/2014/main" id="{279A3E9B-A4C0-7D9C-BADD-F94EF4874C98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2" name="Object 94">
                <a:extLst>
                  <a:ext uri="{FF2B5EF4-FFF2-40B4-BE49-F238E27FC236}">
                    <a16:creationId xmlns:a16="http://schemas.microsoft.com/office/drawing/2014/main" id="{C100D3E2-06DA-F789-0BDA-C0CFDB3CF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29" name="그룹 1035">
              <a:extLst>
                <a:ext uri="{FF2B5EF4-FFF2-40B4-BE49-F238E27FC236}">
                  <a16:creationId xmlns:a16="http://schemas.microsoft.com/office/drawing/2014/main" id="{001F0E2C-F731-FF54-11CA-D4DEED76CA02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1" name="Object 97">
                <a:extLst>
                  <a:ext uri="{FF2B5EF4-FFF2-40B4-BE49-F238E27FC236}">
                    <a16:creationId xmlns:a16="http://schemas.microsoft.com/office/drawing/2014/main" id="{11512901-2A30-7282-5B70-4B04A0FB1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grpSp>
        <p:nvGrpSpPr>
          <p:cNvPr id="225" name="그룹 1050">
            <a:extLst>
              <a:ext uri="{FF2B5EF4-FFF2-40B4-BE49-F238E27FC236}">
                <a16:creationId xmlns:a16="http://schemas.microsoft.com/office/drawing/2014/main" id="{A7F2839C-4341-815C-FCD9-2C9D1A6CD924}"/>
              </a:ext>
            </a:extLst>
          </p:cNvPr>
          <p:cNvGrpSpPr/>
          <p:nvPr/>
        </p:nvGrpSpPr>
        <p:grpSpPr>
          <a:xfrm>
            <a:off x="1492375" y="5983357"/>
            <a:ext cx="3224193" cy="2926593"/>
            <a:chOff x="8838700" y="4746544"/>
            <a:chExt cx="1772447" cy="776299"/>
          </a:xfrm>
        </p:grpSpPr>
        <p:pic>
          <p:nvPicPr>
            <p:cNvPr id="226" name="Object 140">
              <a:extLst>
                <a:ext uri="{FF2B5EF4-FFF2-40B4-BE49-F238E27FC236}">
                  <a16:creationId xmlns:a16="http://schemas.microsoft.com/office/drawing/2014/main" id="{191C59F0-8E72-BF2A-2560-9308D2463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38700" y="4746544"/>
              <a:ext cx="1772447" cy="776299"/>
            </a:xfrm>
            <a:prstGeom prst="rect">
              <a:avLst/>
            </a:prstGeom>
          </p:spPr>
        </p:pic>
      </p:grpSp>
      <p:sp>
        <p:nvSpPr>
          <p:cNvPr id="227" name="Object 193">
            <a:extLst>
              <a:ext uri="{FF2B5EF4-FFF2-40B4-BE49-F238E27FC236}">
                <a16:creationId xmlns:a16="http://schemas.microsoft.com/office/drawing/2014/main" id="{BD3F0E4F-EC68-1074-F859-D79F5E4C6669}"/>
              </a:ext>
            </a:extLst>
          </p:cNvPr>
          <p:cNvSpPr txBox="1"/>
          <p:nvPr/>
        </p:nvSpPr>
        <p:spPr>
          <a:xfrm>
            <a:off x="1083144" y="7289001"/>
            <a:ext cx="404265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 smtClean="0">
                <a:solidFill>
                  <a:srgbClr val="7A2D1B"/>
                </a:solidFill>
                <a:latin typeface="Pretendard"/>
              </a:rPr>
              <a:t>검색결과</a:t>
            </a:r>
            <a:endParaRPr lang="ko-KR" altLang="en-US" sz="2200" dirty="0">
              <a:solidFill>
                <a:srgbClr val="7A2D1B"/>
              </a:solidFill>
              <a:latin typeface="Pretendard"/>
            </a:endParaRPr>
          </a:p>
        </p:txBody>
      </p:sp>
      <p:pic>
        <p:nvPicPr>
          <p:cNvPr id="120" name="Object 140">
            <a:extLst>
              <a:ext uri="{FF2B5EF4-FFF2-40B4-BE49-F238E27FC236}">
                <a16:creationId xmlns:a16="http://schemas.microsoft.com/office/drawing/2014/main" id="{191C59F0-8E72-BF2A-2560-9308D2463279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803577" y="5993428"/>
            <a:ext cx="3224193" cy="2926593"/>
          </a:xfrm>
          <a:prstGeom prst="rect">
            <a:avLst/>
          </a:prstGeom>
        </p:spPr>
      </p:pic>
      <p:sp>
        <p:nvSpPr>
          <p:cNvPr id="122" name="Object 193">
            <a:extLst>
              <a:ext uri="{FF2B5EF4-FFF2-40B4-BE49-F238E27FC236}">
                <a16:creationId xmlns:a16="http://schemas.microsoft.com/office/drawing/2014/main" id="{BD3F0E4F-EC68-1074-F859-D79F5E4C6669}"/>
              </a:ext>
            </a:extLst>
          </p:cNvPr>
          <p:cNvSpPr txBox="1"/>
          <p:nvPr/>
        </p:nvSpPr>
        <p:spPr>
          <a:xfrm>
            <a:off x="4415545" y="7249178"/>
            <a:ext cx="404265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 smtClean="0">
                <a:solidFill>
                  <a:srgbClr val="7A2D1B"/>
                </a:solidFill>
                <a:latin typeface="Pretendard"/>
              </a:rPr>
              <a:t>관심리스트</a:t>
            </a:r>
            <a:r>
              <a:rPr lang="ko-KR" altLang="en-US" sz="2200" dirty="0" smtClean="0">
                <a:solidFill>
                  <a:srgbClr val="7A2D1B"/>
                </a:solidFill>
                <a:latin typeface="Pretendard"/>
              </a:rPr>
              <a:t> 목록</a:t>
            </a:r>
            <a:endParaRPr lang="ko-KR" altLang="en-US" sz="2200" dirty="0">
              <a:solidFill>
                <a:srgbClr val="7A2D1B"/>
              </a:solidFill>
              <a:latin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58023" y="4985950"/>
            <a:ext cx="7803066" cy="437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101801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68060" y="4887075"/>
            <a:ext cx="7954052" cy="4589343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6703" y="3594588"/>
            <a:ext cx="7895905" cy="5885124"/>
            <a:chOff x="816703" y="4319728"/>
            <a:chExt cx="10162894" cy="515998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63845" y="3611095"/>
            <a:ext cx="980633" cy="282392"/>
            <a:chOff x="847745" y="4348299"/>
            <a:chExt cx="980633" cy="28239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0" y="4319728"/>
            <a:ext cx="7946998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940029" y="3558523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 dirty="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 dirty="0"/>
          </a:p>
        </p:txBody>
      </p: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66067"/>
            <a:ext cx="330702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 </a:t>
            </a:r>
            <a:r>
              <a:rPr lang="ko-KR" altLang="en-US" sz="1700" kern="0" spc="100" dirty="0" err="1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기능설명</a:t>
            </a:r>
            <a:endParaRPr lang="en-US" dirty="0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기능 설명</a:t>
            </a:r>
            <a:r>
              <a:rPr 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en-US" sz="5000" kern="0" spc="1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- 1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9505752" y="4357537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6" name="Object 173">
            <a:extLst>
              <a:ext uri="{FF2B5EF4-FFF2-40B4-BE49-F238E27FC236}">
                <a16:creationId xmlns:a16="http://schemas.microsoft.com/office/drawing/2014/main" id="{01090A66-4266-E9B9-95C9-91623A134E82}"/>
              </a:ext>
            </a:extLst>
          </p:cNvPr>
          <p:cNvSpPr txBox="1"/>
          <p:nvPr/>
        </p:nvSpPr>
        <p:spPr>
          <a:xfrm>
            <a:off x="5726834" y="2670160"/>
            <a:ext cx="685176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마우스를 이용해 정보 볼 수 있게 하기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grpSp>
        <p:nvGrpSpPr>
          <p:cNvPr id="22" name="그룹 1033">
            <a:extLst>
              <a:ext uri="{FF2B5EF4-FFF2-40B4-BE49-F238E27FC236}">
                <a16:creationId xmlns:a16="http://schemas.microsoft.com/office/drawing/2014/main" id="{B6003E93-EA3F-08B8-F437-7A3407C76951}"/>
              </a:ext>
            </a:extLst>
          </p:cNvPr>
          <p:cNvGrpSpPr/>
          <p:nvPr/>
        </p:nvGrpSpPr>
        <p:grpSpPr>
          <a:xfrm>
            <a:off x="16748542" y="4419006"/>
            <a:ext cx="416770" cy="405223"/>
            <a:chOff x="16617285" y="4418368"/>
            <a:chExt cx="416770" cy="405223"/>
          </a:xfrm>
        </p:grpSpPr>
        <p:grpSp>
          <p:nvGrpSpPr>
            <p:cNvPr id="23" name="그룹 1034">
              <a:extLst>
                <a:ext uri="{FF2B5EF4-FFF2-40B4-BE49-F238E27FC236}">
                  <a16:creationId xmlns:a16="http://schemas.microsoft.com/office/drawing/2014/main" id="{279A3E9B-A4C0-7D9C-BADD-F94EF4874C98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2" name="Object 94">
                <a:extLst>
                  <a:ext uri="{FF2B5EF4-FFF2-40B4-BE49-F238E27FC236}">
                    <a16:creationId xmlns:a16="http://schemas.microsoft.com/office/drawing/2014/main" id="{C100D3E2-06DA-F789-0BDA-C0CFDB3CF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29" name="그룹 1035">
              <a:extLst>
                <a:ext uri="{FF2B5EF4-FFF2-40B4-BE49-F238E27FC236}">
                  <a16:creationId xmlns:a16="http://schemas.microsoft.com/office/drawing/2014/main" id="{001F0E2C-F731-FF54-11CA-D4DEED76CA02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1" name="Object 97">
                <a:extLst>
                  <a:ext uri="{FF2B5EF4-FFF2-40B4-BE49-F238E27FC236}">
                    <a16:creationId xmlns:a16="http://schemas.microsoft.com/office/drawing/2014/main" id="{11512901-2A30-7282-5B70-4B04A0FB1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sp>
        <p:nvSpPr>
          <p:cNvPr id="123" name="Object 189"/>
          <p:cNvSpPr txBox="1"/>
          <p:nvPr/>
        </p:nvSpPr>
        <p:spPr>
          <a:xfrm>
            <a:off x="9743874" y="6256558"/>
            <a:ext cx="6836611" cy="15542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 err="1" smtClean="0">
                <a:solidFill>
                  <a:srgbClr val="7A2D1B"/>
                </a:solidFill>
                <a:latin typeface="Pretendard SemiBold" pitchFamily="34" charset="0"/>
              </a:rPr>
              <a:t>선택자를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 </a:t>
            </a:r>
            <a:r>
              <a:rPr lang="en-US" altLang="ko-KR" sz="1900" dirty="0" smtClean="0">
                <a:solidFill>
                  <a:srgbClr val="7A2D1B"/>
                </a:solidFill>
                <a:latin typeface="Pretendard SemiBold" pitchFamily="34" charset="0"/>
              </a:rPr>
              <a:t>class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로 사용하여 배열로 가져옴</a:t>
            </a:r>
            <a:endParaRPr lang="en-US" altLang="ko-KR" sz="1900" dirty="0" smtClean="0">
              <a:solidFill>
                <a:srgbClr val="7A2D1B"/>
              </a:solidFill>
              <a:latin typeface="Pretendard SemiBold" pitchFamily="34" charset="0"/>
            </a:endParaRPr>
          </a:p>
          <a:p>
            <a:r>
              <a:rPr lang="en-US" altLang="ko-KR" sz="1900" dirty="0" err="1" smtClean="0">
                <a:solidFill>
                  <a:srgbClr val="7A2D1B"/>
                </a:solidFill>
                <a:latin typeface="Pretendard SemiBold" pitchFamily="34" charset="0"/>
              </a:rPr>
              <a:t>forEach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를 통해 전부 </a:t>
            </a:r>
            <a:r>
              <a:rPr lang="en-US" altLang="ko-KR" sz="1900" dirty="0" err="1" smtClean="0">
                <a:solidFill>
                  <a:srgbClr val="7A2D1B"/>
                </a:solidFill>
                <a:latin typeface="Pretendard SemiBold" pitchFamily="34" charset="0"/>
              </a:rPr>
              <a:t>addeventlistener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를 적용시킨 후 </a:t>
            </a:r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</a:rPr>
              <a:t>사진이 저장된 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</a:rPr>
              <a:t>div</a:t>
            </a:r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</a:rPr>
              <a:t>와 정보가 저장된 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</a:rPr>
              <a:t>div</a:t>
            </a:r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</a:rPr>
              <a:t>를 </a:t>
            </a:r>
            <a:r>
              <a:rPr lang="en-US" altLang="ko-KR" sz="1900" dirty="0" err="1">
                <a:solidFill>
                  <a:srgbClr val="7A2D1B"/>
                </a:solidFill>
                <a:latin typeface="Pretendard SemiBold" pitchFamily="34" charset="0"/>
              </a:rPr>
              <a:t>mouseleave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</a:rPr>
              <a:t>, </a:t>
            </a:r>
            <a:r>
              <a:rPr lang="en-US" altLang="ko-KR" sz="1900" dirty="0" err="1">
                <a:solidFill>
                  <a:srgbClr val="7A2D1B"/>
                </a:solidFill>
                <a:latin typeface="Pretendard SemiBold" pitchFamily="34" charset="0"/>
              </a:rPr>
              <a:t>mouseenter</a:t>
            </a:r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</a:rPr>
              <a:t>를 사용하여 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</a:rPr>
              <a:t>div</a:t>
            </a:r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</a:rPr>
              <a:t>의 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</a:rPr>
              <a:t>display</a:t>
            </a:r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</a:rPr>
              <a:t>를 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</a:rPr>
              <a:t>none, block</a:t>
            </a:r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</a:rPr>
              <a:t>으로 바꿈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</a:rPr>
              <a:t>.</a:t>
            </a:r>
          </a:p>
          <a:p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 </a:t>
            </a:r>
            <a:endParaRPr lang="en-US" altLang="ko-KR" sz="1900" dirty="0" smtClean="0">
              <a:solidFill>
                <a:srgbClr val="7A2D1B"/>
              </a:solidFill>
              <a:latin typeface="Pretendard SemiBold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34609" y="4142954"/>
            <a:ext cx="6625606" cy="4951420"/>
          </a:xfrm>
          <a:prstGeom prst="rect">
            <a:avLst/>
          </a:prstGeom>
        </p:spPr>
      </p:pic>
      <p:grpSp>
        <p:nvGrpSpPr>
          <p:cNvPr id="125" name="그룹 1036"/>
          <p:cNvGrpSpPr/>
          <p:nvPr/>
        </p:nvGrpSpPr>
        <p:grpSpPr>
          <a:xfrm>
            <a:off x="856437" y="3611095"/>
            <a:ext cx="7928250" cy="5888280"/>
            <a:chOff x="733459" y="4243537"/>
            <a:chExt cx="10303664" cy="5307080"/>
          </a:xfrm>
        </p:grpSpPr>
        <p:grpSp>
          <p:nvGrpSpPr>
            <p:cNvPr id="126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40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45" name="Object 103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44" name="Object 106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42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43" name="Object 109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8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39" name="Object 11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29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38" name="Object 11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30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31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37" name="Object 120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33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36" name="Object 123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34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35" name="Object 126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48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101801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68060" y="4887075"/>
            <a:ext cx="7954052" cy="4589343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0" y="4319728"/>
            <a:ext cx="7946998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66067"/>
            <a:ext cx="330702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 </a:t>
            </a:r>
            <a:r>
              <a:rPr lang="ko-KR" altLang="en-US" sz="1700" kern="0" spc="100" dirty="0" err="1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기능설명</a:t>
            </a:r>
            <a:endParaRPr lang="en-US" dirty="0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기능 설명</a:t>
            </a:r>
            <a:r>
              <a:rPr 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en-US" sz="5000" kern="0" spc="1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- </a:t>
            </a:r>
            <a:r>
              <a:rPr 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9505752" y="4357537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6" name="Object 173">
            <a:extLst>
              <a:ext uri="{FF2B5EF4-FFF2-40B4-BE49-F238E27FC236}">
                <a16:creationId xmlns:a16="http://schemas.microsoft.com/office/drawing/2014/main" id="{01090A66-4266-E9B9-95C9-91623A134E82}"/>
              </a:ext>
            </a:extLst>
          </p:cNvPr>
          <p:cNvSpPr txBox="1"/>
          <p:nvPr/>
        </p:nvSpPr>
        <p:spPr>
          <a:xfrm>
            <a:off x="5726834" y="2670160"/>
            <a:ext cx="685176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마우스 클릭 시 정보 자동 이동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grpSp>
        <p:nvGrpSpPr>
          <p:cNvPr id="22" name="그룹 1033">
            <a:extLst>
              <a:ext uri="{FF2B5EF4-FFF2-40B4-BE49-F238E27FC236}">
                <a16:creationId xmlns:a16="http://schemas.microsoft.com/office/drawing/2014/main" id="{B6003E93-EA3F-08B8-F437-7A3407C76951}"/>
              </a:ext>
            </a:extLst>
          </p:cNvPr>
          <p:cNvGrpSpPr/>
          <p:nvPr/>
        </p:nvGrpSpPr>
        <p:grpSpPr>
          <a:xfrm>
            <a:off x="16748542" y="4419006"/>
            <a:ext cx="416770" cy="405223"/>
            <a:chOff x="16617285" y="4418368"/>
            <a:chExt cx="416770" cy="405223"/>
          </a:xfrm>
        </p:grpSpPr>
        <p:grpSp>
          <p:nvGrpSpPr>
            <p:cNvPr id="23" name="그룹 1034">
              <a:extLst>
                <a:ext uri="{FF2B5EF4-FFF2-40B4-BE49-F238E27FC236}">
                  <a16:creationId xmlns:a16="http://schemas.microsoft.com/office/drawing/2014/main" id="{279A3E9B-A4C0-7D9C-BADD-F94EF4874C98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2" name="Object 94">
                <a:extLst>
                  <a:ext uri="{FF2B5EF4-FFF2-40B4-BE49-F238E27FC236}">
                    <a16:creationId xmlns:a16="http://schemas.microsoft.com/office/drawing/2014/main" id="{C100D3E2-06DA-F789-0BDA-C0CFDB3CF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29" name="그룹 1035">
              <a:extLst>
                <a:ext uri="{FF2B5EF4-FFF2-40B4-BE49-F238E27FC236}">
                  <a16:creationId xmlns:a16="http://schemas.microsoft.com/office/drawing/2014/main" id="{001F0E2C-F731-FF54-11CA-D4DEED76CA02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1" name="Object 97">
                <a:extLst>
                  <a:ext uri="{FF2B5EF4-FFF2-40B4-BE49-F238E27FC236}">
                    <a16:creationId xmlns:a16="http://schemas.microsoft.com/office/drawing/2014/main" id="{11512901-2A30-7282-5B70-4B04A0FB1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sp>
        <p:nvSpPr>
          <p:cNvPr id="123" name="Object 189"/>
          <p:cNvSpPr txBox="1"/>
          <p:nvPr/>
        </p:nvSpPr>
        <p:spPr>
          <a:xfrm>
            <a:off x="9743874" y="6548946"/>
            <a:ext cx="7146433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사진을 클릭하여 그 사진에 </a:t>
            </a:r>
            <a:r>
              <a:rPr lang="ko-KR" altLang="en-US" sz="1900" dirty="0" err="1" smtClean="0">
                <a:solidFill>
                  <a:srgbClr val="7A2D1B"/>
                </a:solidFill>
                <a:latin typeface="Pretendard SemiBold" pitchFamily="34" charset="0"/>
              </a:rPr>
              <a:t>해당한는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 인덱스 번호의 테이블 정보를 </a:t>
            </a:r>
            <a:r>
              <a:rPr lang="en-US" altLang="ko-KR" sz="1900" dirty="0" err="1" smtClean="0">
                <a:solidFill>
                  <a:srgbClr val="7A2D1B"/>
                </a:solidFill>
                <a:latin typeface="Pretendard SemiBold" pitchFamily="34" charset="0"/>
              </a:rPr>
              <a:t>localstorage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에 저장하여 다른 페이지에서 사용할 수 있게 한 다음 그 정보를 해당 칸에 자동으로 입력</a:t>
            </a:r>
            <a:r>
              <a:rPr lang="en-US" altLang="ko-KR" sz="1900" dirty="0" smtClean="0">
                <a:solidFill>
                  <a:srgbClr val="7A2D1B"/>
                </a:solidFill>
                <a:latin typeface="Pretendard SemiBold" pitchFamily="34" charset="0"/>
              </a:rPr>
              <a:t>.</a:t>
            </a:r>
          </a:p>
        </p:txBody>
      </p:sp>
      <p:grpSp>
        <p:nvGrpSpPr>
          <p:cNvPr id="114" name="그룹 1026"/>
          <p:cNvGrpSpPr/>
          <p:nvPr/>
        </p:nvGrpSpPr>
        <p:grpSpPr>
          <a:xfrm>
            <a:off x="816703" y="3594588"/>
            <a:ext cx="7895905" cy="5885124"/>
            <a:chOff x="816703" y="4319728"/>
            <a:chExt cx="10162894" cy="5159983"/>
          </a:xfrm>
        </p:grpSpPr>
        <p:pic>
          <p:nvPicPr>
            <p:cNvPr id="115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16" name="그룹 1031"/>
          <p:cNvGrpSpPr/>
          <p:nvPr/>
        </p:nvGrpSpPr>
        <p:grpSpPr>
          <a:xfrm>
            <a:off x="863845" y="3611095"/>
            <a:ext cx="980633" cy="282392"/>
            <a:chOff x="847745" y="4348299"/>
            <a:chExt cx="980633" cy="282392"/>
          </a:xfrm>
        </p:grpSpPr>
        <p:pic>
          <p:nvPicPr>
            <p:cNvPr id="117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sp>
        <p:nvSpPr>
          <p:cNvPr id="118" name="Object 161"/>
          <p:cNvSpPr txBox="1"/>
          <p:nvPr/>
        </p:nvSpPr>
        <p:spPr>
          <a:xfrm>
            <a:off x="940029" y="3558523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 dirty="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 dirty="0"/>
          </a:p>
        </p:txBody>
      </p:sp>
      <p:grpSp>
        <p:nvGrpSpPr>
          <p:cNvPr id="120" name="그룹 1036"/>
          <p:cNvGrpSpPr/>
          <p:nvPr/>
        </p:nvGrpSpPr>
        <p:grpSpPr>
          <a:xfrm>
            <a:off x="856437" y="3611095"/>
            <a:ext cx="7928250" cy="5888280"/>
            <a:chOff x="733459" y="4243537"/>
            <a:chExt cx="10303664" cy="5307080"/>
          </a:xfrm>
        </p:grpSpPr>
        <p:grpSp>
          <p:nvGrpSpPr>
            <p:cNvPr id="121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54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60" name="Object 10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55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58" name="Object 10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57" name="Object 109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2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53" name="Object 11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24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52" name="Object 11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27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32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51" name="Object 12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46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49" name="Object 12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48" name="Object 12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10344" y="4092569"/>
            <a:ext cx="4133152" cy="49878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6729" y="4625263"/>
            <a:ext cx="2895708" cy="37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101801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68060" y="4887075"/>
            <a:ext cx="7954052" cy="4589343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0" y="4319728"/>
            <a:ext cx="7946998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66067"/>
            <a:ext cx="330702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 </a:t>
            </a:r>
            <a:r>
              <a:rPr lang="ko-KR" altLang="en-US" sz="1700" kern="0" spc="100" dirty="0" err="1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기능설명</a:t>
            </a:r>
            <a:endParaRPr lang="en-US" dirty="0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기능 설명</a:t>
            </a:r>
            <a:r>
              <a:rPr 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en-US" sz="5000" kern="0" spc="1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- 3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9505752" y="4357537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6" name="Object 173">
            <a:extLst>
              <a:ext uri="{FF2B5EF4-FFF2-40B4-BE49-F238E27FC236}">
                <a16:creationId xmlns:a16="http://schemas.microsoft.com/office/drawing/2014/main" id="{01090A66-4266-E9B9-95C9-91623A134E82}"/>
              </a:ext>
            </a:extLst>
          </p:cNvPr>
          <p:cNvSpPr txBox="1"/>
          <p:nvPr/>
        </p:nvSpPr>
        <p:spPr>
          <a:xfrm>
            <a:off x="5726834" y="2670160"/>
            <a:ext cx="685176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검색 시 그에 맞는 정보 테이블에 입력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grpSp>
        <p:nvGrpSpPr>
          <p:cNvPr id="22" name="그룹 1033">
            <a:extLst>
              <a:ext uri="{FF2B5EF4-FFF2-40B4-BE49-F238E27FC236}">
                <a16:creationId xmlns:a16="http://schemas.microsoft.com/office/drawing/2014/main" id="{B6003E93-EA3F-08B8-F437-7A3407C76951}"/>
              </a:ext>
            </a:extLst>
          </p:cNvPr>
          <p:cNvGrpSpPr/>
          <p:nvPr/>
        </p:nvGrpSpPr>
        <p:grpSpPr>
          <a:xfrm>
            <a:off x="16748542" y="4419006"/>
            <a:ext cx="416770" cy="405223"/>
            <a:chOff x="16617285" y="4418368"/>
            <a:chExt cx="416770" cy="405223"/>
          </a:xfrm>
        </p:grpSpPr>
        <p:grpSp>
          <p:nvGrpSpPr>
            <p:cNvPr id="23" name="그룹 1034">
              <a:extLst>
                <a:ext uri="{FF2B5EF4-FFF2-40B4-BE49-F238E27FC236}">
                  <a16:creationId xmlns:a16="http://schemas.microsoft.com/office/drawing/2014/main" id="{279A3E9B-A4C0-7D9C-BADD-F94EF4874C98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2" name="Object 94">
                <a:extLst>
                  <a:ext uri="{FF2B5EF4-FFF2-40B4-BE49-F238E27FC236}">
                    <a16:creationId xmlns:a16="http://schemas.microsoft.com/office/drawing/2014/main" id="{C100D3E2-06DA-F789-0BDA-C0CFDB3CF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29" name="그룹 1035">
              <a:extLst>
                <a:ext uri="{FF2B5EF4-FFF2-40B4-BE49-F238E27FC236}">
                  <a16:creationId xmlns:a16="http://schemas.microsoft.com/office/drawing/2014/main" id="{001F0E2C-F731-FF54-11CA-D4DEED76CA02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1" name="Object 97">
                <a:extLst>
                  <a:ext uri="{FF2B5EF4-FFF2-40B4-BE49-F238E27FC236}">
                    <a16:creationId xmlns:a16="http://schemas.microsoft.com/office/drawing/2014/main" id="{11512901-2A30-7282-5B70-4B04A0FB1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sp>
        <p:nvSpPr>
          <p:cNvPr id="123" name="Object 189"/>
          <p:cNvSpPr txBox="1"/>
          <p:nvPr/>
        </p:nvSpPr>
        <p:spPr>
          <a:xfrm>
            <a:off x="9743874" y="6548946"/>
            <a:ext cx="7146433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 err="1" smtClean="0">
                <a:solidFill>
                  <a:srgbClr val="7A2D1B"/>
                </a:solidFill>
                <a:latin typeface="Pretendard SemiBold" pitchFamily="34" charset="0"/>
              </a:rPr>
              <a:t>검색어를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 입력하면 </a:t>
            </a:r>
            <a:r>
              <a:rPr lang="en-US" altLang="ko-KR" sz="1900" dirty="0" err="1" smtClean="0">
                <a:solidFill>
                  <a:srgbClr val="7A2D1B"/>
                </a:solidFill>
                <a:latin typeface="Pretendard SemiBold" pitchFamily="34" charset="0"/>
              </a:rPr>
              <a:t>localstorage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에 저장되어 있는 이름들과 비교해 검색어가 포함된 이름을 가진 정보를 </a:t>
            </a:r>
            <a:r>
              <a:rPr lang="en-US" altLang="ko-KR" sz="1900" dirty="0" smtClean="0">
                <a:solidFill>
                  <a:srgbClr val="7A2D1B"/>
                </a:solidFill>
                <a:latin typeface="Pretendard SemiBold" pitchFamily="34" charset="0"/>
              </a:rPr>
              <a:t>include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를 사용해 </a:t>
            </a:r>
            <a:r>
              <a:rPr lang="en-US" altLang="ko-KR" sz="1900" dirty="0" smtClean="0">
                <a:solidFill>
                  <a:srgbClr val="7A2D1B"/>
                </a:solidFill>
                <a:latin typeface="Pretendard SemiBold" pitchFamily="34" charset="0"/>
              </a:rPr>
              <a:t>true, false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로 받아 </a:t>
            </a:r>
            <a:r>
              <a:rPr lang="en-US" altLang="ko-KR" sz="1900" dirty="0" smtClean="0">
                <a:solidFill>
                  <a:srgbClr val="7A2D1B"/>
                </a:solidFill>
                <a:latin typeface="Pretendard SemiBold" pitchFamily="34" charset="0"/>
              </a:rPr>
              <a:t>true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인 이름의 정보들을 테이블에 저장</a:t>
            </a:r>
            <a:r>
              <a:rPr lang="en-US" altLang="ko-KR" sz="1900" dirty="0" smtClean="0">
                <a:solidFill>
                  <a:srgbClr val="7A2D1B"/>
                </a:solidFill>
                <a:latin typeface="Pretendard SemiBold" pitchFamily="34" charset="0"/>
              </a:rPr>
              <a:t>.</a:t>
            </a:r>
          </a:p>
        </p:txBody>
      </p:sp>
      <p:grpSp>
        <p:nvGrpSpPr>
          <p:cNvPr id="114" name="그룹 1026"/>
          <p:cNvGrpSpPr/>
          <p:nvPr/>
        </p:nvGrpSpPr>
        <p:grpSpPr>
          <a:xfrm>
            <a:off x="816703" y="3594588"/>
            <a:ext cx="7895905" cy="5885124"/>
            <a:chOff x="816703" y="4319728"/>
            <a:chExt cx="10162894" cy="5159983"/>
          </a:xfrm>
        </p:grpSpPr>
        <p:pic>
          <p:nvPicPr>
            <p:cNvPr id="115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16" name="그룹 1031"/>
          <p:cNvGrpSpPr/>
          <p:nvPr/>
        </p:nvGrpSpPr>
        <p:grpSpPr>
          <a:xfrm>
            <a:off x="863845" y="3611095"/>
            <a:ext cx="980633" cy="282392"/>
            <a:chOff x="847745" y="4348299"/>
            <a:chExt cx="980633" cy="282392"/>
          </a:xfrm>
        </p:grpSpPr>
        <p:pic>
          <p:nvPicPr>
            <p:cNvPr id="117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sp>
        <p:nvSpPr>
          <p:cNvPr id="118" name="Object 161"/>
          <p:cNvSpPr txBox="1"/>
          <p:nvPr/>
        </p:nvSpPr>
        <p:spPr>
          <a:xfrm>
            <a:off x="940029" y="3558523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 dirty="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 dirty="0"/>
          </a:p>
        </p:txBody>
      </p:sp>
      <p:grpSp>
        <p:nvGrpSpPr>
          <p:cNvPr id="120" name="그룹 1036"/>
          <p:cNvGrpSpPr/>
          <p:nvPr/>
        </p:nvGrpSpPr>
        <p:grpSpPr>
          <a:xfrm>
            <a:off x="856437" y="3611095"/>
            <a:ext cx="7928250" cy="5888280"/>
            <a:chOff x="733459" y="4243537"/>
            <a:chExt cx="10303664" cy="5307080"/>
          </a:xfrm>
        </p:grpSpPr>
        <p:grpSp>
          <p:nvGrpSpPr>
            <p:cNvPr id="121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54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60" name="Object 10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55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58" name="Object 10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57" name="Object 109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2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53" name="Object 11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24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52" name="Object 11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27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32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51" name="Object 12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46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49" name="Object 12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48" name="Object 12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9692" y="4364312"/>
            <a:ext cx="4931800" cy="43456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44975" y="7047286"/>
            <a:ext cx="56292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101801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68060" y="4887075"/>
            <a:ext cx="7954052" cy="4589343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0" y="4319728"/>
            <a:ext cx="7946998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66067"/>
            <a:ext cx="330702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 </a:t>
            </a:r>
            <a:r>
              <a:rPr lang="ko-KR" altLang="en-US" sz="1700" kern="0" spc="100" dirty="0" err="1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기능설명</a:t>
            </a:r>
            <a:endParaRPr lang="en-US" dirty="0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기능 설명</a:t>
            </a:r>
            <a:r>
              <a:rPr 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en-US" sz="5000" kern="0" spc="1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- </a:t>
            </a:r>
            <a:r>
              <a:rPr 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9505752" y="4357537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6" name="Object 173">
            <a:extLst>
              <a:ext uri="{FF2B5EF4-FFF2-40B4-BE49-F238E27FC236}">
                <a16:creationId xmlns:a16="http://schemas.microsoft.com/office/drawing/2014/main" id="{01090A66-4266-E9B9-95C9-91623A134E82}"/>
              </a:ext>
            </a:extLst>
          </p:cNvPr>
          <p:cNvSpPr txBox="1"/>
          <p:nvPr/>
        </p:nvSpPr>
        <p:spPr>
          <a:xfrm>
            <a:off x="5726834" y="2670160"/>
            <a:ext cx="854497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관심등록 버튼 </a:t>
            </a:r>
            <a:r>
              <a:rPr lang="ko-KR" altLang="en-US" sz="3000" kern="0" spc="100" dirty="0" err="1" smtClean="0">
                <a:solidFill>
                  <a:srgbClr val="7A2D1B"/>
                </a:solidFill>
                <a:latin typeface="Pretendard"/>
              </a:rPr>
              <a:t>클릭시</a:t>
            </a:r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 옆 테이블로 이동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grpSp>
        <p:nvGrpSpPr>
          <p:cNvPr id="22" name="그룹 1033">
            <a:extLst>
              <a:ext uri="{FF2B5EF4-FFF2-40B4-BE49-F238E27FC236}">
                <a16:creationId xmlns:a16="http://schemas.microsoft.com/office/drawing/2014/main" id="{B6003E93-EA3F-08B8-F437-7A3407C76951}"/>
              </a:ext>
            </a:extLst>
          </p:cNvPr>
          <p:cNvGrpSpPr/>
          <p:nvPr/>
        </p:nvGrpSpPr>
        <p:grpSpPr>
          <a:xfrm>
            <a:off x="16748542" y="4419006"/>
            <a:ext cx="416770" cy="405223"/>
            <a:chOff x="16617285" y="4418368"/>
            <a:chExt cx="416770" cy="405223"/>
          </a:xfrm>
        </p:grpSpPr>
        <p:grpSp>
          <p:nvGrpSpPr>
            <p:cNvPr id="23" name="그룹 1034">
              <a:extLst>
                <a:ext uri="{FF2B5EF4-FFF2-40B4-BE49-F238E27FC236}">
                  <a16:creationId xmlns:a16="http://schemas.microsoft.com/office/drawing/2014/main" id="{279A3E9B-A4C0-7D9C-BADD-F94EF4874C98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2" name="Object 94">
                <a:extLst>
                  <a:ext uri="{FF2B5EF4-FFF2-40B4-BE49-F238E27FC236}">
                    <a16:creationId xmlns:a16="http://schemas.microsoft.com/office/drawing/2014/main" id="{C100D3E2-06DA-F789-0BDA-C0CFDB3CF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29" name="그룹 1035">
              <a:extLst>
                <a:ext uri="{FF2B5EF4-FFF2-40B4-BE49-F238E27FC236}">
                  <a16:creationId xmlns:a16="http://schemas.microsoft.com/office/drawing/2014/main" id="{001F0E2C-F731-FF54-11CA-D4DEED76CA02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1" name="Object 97">
                <a:extLst>
                  <a:ext uri="{FF2B5EF4-FFF2-40B4-BE49-F238E27FC236}">
                    <a16:creationId xmlns:a16="http://schemas.microsoft.com/office/drawing/2014/main" id="{11512901-2A30-7282-5B70-4B04A0FB1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sp>
        <p:nvSpPr>
          <p:cNvPr id="123" name="Object 189"/>
          <p:cNvSpPr txBox="1"/>
          <p:nvPr/>
        </p:nvSpPr>
        <p:spPr>
          <a:xfrm>
            <a:off x="9743874" y="6548946"/>
            <a:ext cx="7146433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 err="1" smtClean="0">
                <a:solidFill>
                  <a:srgbClr val="7A2D1B"/>
                </a:solidFill>
                <a:latin typeface="Pretendard SemiBold" pitchFamily="34" charset="0"/>
              </a:rPr>
              <a:t>관심버튼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 클릭 시 </a:t>
            </a:r>
            <a:r>
              <a:rPr lang="en-US" altLang="ko-KR" sz="1900" dirty="0" smtClean="0">
                <a:solidFill>
                  <a:srgbClr val="7A2D1B"/>
                </a:solidFill>
                <a:latin typeface="Pretendard SemiBold" pitchFamily="34" charset="0"/>
              </a:rPr>
              <a:t>closest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를 사용해 제일 가까운 부모인 </a:t>
            </a:r>
            <a:r>
              <a:rPr lang="en-US" altLang="ko-KR" sz="1900" dirty="0" err="1" smtClean="0">
                <a:solidFill>
                  <a:srgbClr val="7A2D1B"/>
                </a:solidFill>
                <a:latin typeface="Pretendard SemiBold" pitchFamily="34" charset="0"/>
              </a:rPr>
              <a:t>tr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을 찾고 </a:t>
            </a:r>
            <a:r>
              <a:rPr lang="en-US" altLang="ko-KR" sz="1900" dirty="0" err="1" smtClean="0">
                <a:solidFill>
                  <a:srgbClr val="7A2D1B"/>
                </a:solidFill>
                <a:latin typeface="Pretendard SemiBold" pitchFamily="34" charset="0"/>
              </a:rPr>
              <a:t>tr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의 </a:t>
            </a:r>
            <a:r>
              <a:rPr lang="en-US" altLang="ko-KR" sz="1900" dirty="0" smtClean="0">
                <a:solidFill>
                  <a:srgbClr val="7A2D1B"/>
                </a:solidFill>
                <a:latin typeface="Pretendard SemiBold" pitchFamily="34" charset="0"/>
              </a:rPr>
              <a:t>td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를 가져와 그 값들을 </a:t>
            </a:r>
            <a:r>
              <a:rPr lang="ko-KR" altLang="en-US" sz="1900" dirty="0" err="1" smtClean="0">
                <a:solidFill>
                  <a:srgbClr val="7A2D1B"/>
                </a:solidFill>
                <a:latin typeface="Pretendard SemiBold" pitchFamily="34" charset="0"/>
              </a:rPr>
              <a:t>행추가를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 사용하여 바로 옆 테이블로 이동</a:t>
            </a:r>
            <a:r>
              <a:rPr lang="en-US" altLang="ko-KR" sz="1900" dirty="0" smtClean="0">
                <a:solidFill>
                  <a:srgbClr val="7A2D1B"/>
                </a:solidFill>
                <a:latin typeface="Pretendard SemiBold" pitchFamily="34" charset="0"/>
              </a:rPr>
              <a:t>.</a:t>
            </a:r>
          </a:p>
        </p:txBody>
      </p:sp>
      <p:grpSp>
        <p:nvGrpSpPr>
          <p:cNvPr id="114" name="그룹 1026"/>
          <p:cNvGrpSpPr/>
          <p:nvPr/>
        </p:nvGrpSpPr>
        <p:grpSpPr>
          <a:xfrm>
            <a:off x="816703" y="3594588"/>
            <a:ext cx="7895905" cy="5885124"/>
            <a:chOff x="816703" y="4319728"/>
            <a:chExt cx="10162894" cy="5159983"/>
          </a:xfrm>
        </p:grpSpPr>
        <p:pic>
          <p:nvPicPr>
            <p:cNvPr id="115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16" name="그룹 1031"/>
          <p:cNvGrpSpPr/>
          <p:nvPr/>
        </p:nvGrpSpPr>
        <p:grpSpPr>
          <a:xfrm>
            <a:off x="863845" y="3611095"/>
            <a:ext cx="980633" cy="282392"/>
            <a:chOff x="847745" y="4348299"/>
            <a:chExt cx="980633" cy="282392"/>
          </a:xfrm>
        </p:grpSpPr>
        <p:pic>
          <p:nvPicPr>
            <p:cNvPr id="117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sp>
        <p:nvSpPr>
          <p:cNvPr id="118" name="Object 161"/>
          <p:cNvSpPr txBox="1"/>
          <p:nvPr/>
        </p:nvSpPr>
        <p:spPr>
          <a:xfrm>
            <a:off x="940029" y="3558523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 dirty="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 dirty="0"/>
          </a:p>
        </p:txBody>
      </p:sp>
      <p:grpSp>
        <p:nvGrpSpPr>
          <p:cNvPr id="120" name="그룹 1036"/>
          <p:cNvGrpSpPr/>
          <p:nvPr/>
        </p:nvGrpSpPr>
        <p:grpSpPr>
          <a:xfrm>
            <a:off x="856437" y="3611095"/>
            <a:ext cx="7928250" cy="5888280"/>
            <a:chOff x="733459" y="4243537"/>
            <a:chExt cx="10303664" cy="5307080"/>
          </a:xfrm>
        </p:grpSpPr>
        <p:grpSp>
          <p:nvGrpSpPr>
            <p:cNvPr id="121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54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60" name="Object 10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55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58" name="Object 10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57" name="Object 109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2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53" name="Object 11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24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52" name="Object 11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27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32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51" name="Object 12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46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49" name="Object 12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48" name="Object 12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3504" y="4685045"/>
            <a:ext cx="7448254" cy="32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101801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68060" y="4887075"/>
            <a:ext cx="7954052" cy="4589343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0" y="4319728"/>
            <a:ext cx="7946998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66067"/>
            <a:ext cx="330702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 </a:t>
            </a:r>
            <a:r>
              <a:rPr lang="ko-KR" altLang="en-US" sz="1700" kern="0" spc="100" dirty="0" err="1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기능설명</a:t>
            </a:r>
            <a:endParaRPr lang="en-US" dirty="0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기능 설명</a:t>
            </a:r>
            <a:r>
              <a:rPr 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en-US" sz="5000" kern="0" spc="1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- 5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9505752" y="4357537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6" name="Object 173">
            <a:extLst>
              <a:ext uri="{FF2B5EF4-FFF2-40B4-BE49-F238E27FC236}">
                <a16:creationId xmlns:a16="http://schemas.microsoft.com/office/drawing/2014/main" id="{01090A66-4266-E9B9-95C9-91623A134E82}"/>
              </a:ext>
            </a:extLst>
          </p:cNvPr>
          <p:cNvSpPr txBox="1"/>
          <p:nvPr/>
        </p:nvSpPr>
        <p:spPr>
          <a:xfrm>
            <a:off x="5726834" y="2670160"/>
            <a:ext cx="854497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테이블 값 삭제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grpSp>
        <p:nvGrpSpPr>
          <p:cNvPr id="22" name="그룹 1033">
            <a:extLst>
              <a:ext uri="{FF2B5EF4-FFF2-40B4-BE49-F238E27FC236}">
                <a16:creationId xmlns:a16="http://schemas.microsoft.com/office/drawing/2014/main" id="{B6003E93-EA3F-08B8-F437-7A3407C76951}"/>
              </a:ext>
            </a:extLst>
          </p:cNvPr>
          <p:cNvGrpSpPr/>
          <p:nvPr/>
        </p:nvGrpSpPr>
        <p:grpSpPr>
          <a:xfrm>
            <a:off x="16748542" y="4419006"/>
            <a:ext cx="416770" cy="405223"/>
            <a:chOff x="16617285" y="4418368"/>
            <a:chExt cx="416770" cy="405223"/>
          </a:xfrm>
        </p:grpSpPr>
        <p:grpSp>
          <p:nvGrpSpPr>
            <p:cNvPr id="23" name="그룹 1034">
              <a:extLst>
                <a:ext uri="{FF2B5EF4-FFF2-40B4-BE49-F238E27FC236}">
                  <a16:creationId xmlns:a16="http://schemas.microsoft.com/office/drawing/2014/main" id="{279A3E9B-A4C0-7D9C-BADD-F94EF4874C98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2" name="Object 94">
                <a:extLst>
                  <a:ext uri="{FF2B5EF4-FFF2-40B4-BE49-F238E27FC236}">
                    <a16:creationId xmlns:a16="http://schemas.microsoft.com/office/drawing/2014/main" id="{C100D3E2-06DA-F789-0BDA-C0CFDB3CF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29" name="그룹 1035">
              <a:extLst>
                <a:ext uri="{FF2B5EF4-FFF2-40B4-BE49-F238E27FC236}">
                  <a16:creationId xmlns:a16="http://schemas.microsoft.com/office/drawing/2014/main" id="{001F0E2C-F731-FF54-11CA-D4DEED76CA02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1" name="Object 97">
                <a:extLst>
                  <a:ext uri="{FF2B5EF4-FFF2-40B4-BE49-F238E27FC236}">
                    <a16:creationId xmlns:a16="http://schemas.microsoft.com/office/drawing/2014/main" id="{11512901-2A30-7282-5B70-4B04A0FB1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sp>
        <p:nvSpPr>
          <p:cNvPr id="123" name="Object 189"/>
          <p:cNvSpPr txBox="1"/>
          <p:nvPr/>
        </p:nvSpPr>
        <p:spPr>
          <a:xfrm>
            <a:off x="9743874" y="6695140"/>
            <a:ext cx="7146433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삭제버튼을 누르면 </a:t>
            </a:r>
            <a:r>
              <a:rPr lang="ko-KR" altLang="en-US" sz="1900" dirty="0" err="1" smtClean="0">
                <a:solidFill>
                  <a:srgbClr val="7A2D1B"/>
                </a:solidFill>
                <a:latin typeface="Pretendard SemiBold" pitchFamily="34" charset="0"/>
              </a:rPr>
              <a:t>체크되어있는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 체크박스를 찾고 </a:t>
            </a:r>
            <a:r>
              <a:rPr lang="en-US" altLang="ko-KR" sz="1900" dirty="0" smtClean="0">
                <a:solidFill>
                  <a:srgbClr val="7A2D1B"/>
                </a:solidFill>
                <a:latin typeface="Pretendard SemiBold" pitchFamily="34" charset="0"/>
              </a:rPr>
              <a:t>closest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로 </a:t>
            </a:r>
            <a:r>
              <a:rPr lang="en-US" altLang="ko-KR" sz="1900" dirty="0" err="1" smtClean="0">
                <a:solidFill>
                  <a:srgbClr val="7A2D1B"/>
                </a:solidFill>
                <a:latin typeface="Pretendard SemiBold" pitchFamily="34" charset="0"/>
              </a:rPr>
              <a:t>tr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을 찾아 </a:t>
            </a:r>
            <a:r>
              <a:rPr lang="en-US" altLang="ko-KR" sz="1900" dirty="0" smtClean="0">
                <a:solidFill>
                  <a:srgbClr val="7A2D1B"/>
                </a:solidFill>
                <a:latin typeface="Pretendard SemiBold" pitchFamily="34" charset="0"/>
              </a:rPr>
              <a:t>remove()</a:t>
            </a:r>
            <a:r>
              <a:rPr lang="ko-KR" altLang="en-US" sz="1900" dirty="0" smtClean="0">
                <a:solidFill>
                  <a:srgbClr val="7A2D1B"/>
                </a:solidFill>
                <a:latin typeface="Pretendard SemiBold" pitchFamily="34" charset="0"/>
              </a:rPr>
              <a:t>를 사용하여 테이블에서 행을 삭제</a:t>
            </a:r>
            <a:endParaRPr lang="en-US" altLang="ko-KR" sz="1900" dirty="0" smtClean="0">
              <a:solidFill>
                <a:srgbClr val="7A2D1B"/>
              </a:solidFill>
              <a:latin typeface="Pretendard SemiBold" pitchFamily="34" charset="0"/>
            </a:endParaRPr>
          </a:p>
        </p:txBody>
      </p:sp>
      <p:grpSp>
        <p:nvGrpSpPr>
          <p:cNvPr id="114" name="그룹 1026"/>
          <p:cNvGrpSpPr/>
          <p:nvPr/>
        </p:nvGrpSpPr>
        <p:grpSpPr>
          <a:xfrm>
            <a:off x="816703" y="3594588"/>
            <a:ext cx="7895905" cy="5885124"/>
            <a:chOff x="816703" y="4319728"/>
            <a:chExt cx="10162894" cy="5159983"/>
          </a:xfrm>
        </p:grpSpPr>
        <p:pic>
          <p:nvPicPr>
            <p:cNvPr id="115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16" name="그룹 1031"/>
          <p:cNvGrpSpPr/>
          <p:nvPr/>
        </p:nvGrpSpPr>
        <p:grpSpPr>
          <a:xfrm>
            <a:off x="863845" y="3611095"/>
            <a:ext cx="980633" cy="282392"/>
            <a:chOff x="847745" y="4348299"/>
            <a:chExt cx="980633" cy="282392"/>
          </a:xfrm>
        </p:grpSpPr>
        <p:pic>
          <p:nvPicPr>
            <p:cNvPr id="117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sp>
        <p:nvSpPr>
          <p:cNvPr id="118" name="Object 161"/>
          <p:cNvSpPr txBox="1"/>
          <p:nvPr/>
        </p:nvSpPr>
        <p:spPr>
          <a:xfrm>
            <a:off x="940029" y="3558523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 dirty="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 dirty="0"/>
          </a:p>
        </p:txBody>
      </p:sp>
      <p:grpSp>
        <p:nvGrpSpPr>
          <p:cNvPr id="120" name="그룹 1036"/>
          <p:cNvGrpSpPr/>
          <p:nvPr/>
        </p:nvGrpSpPr>
        <p:grpSpPr>
          <a:xfrm>
            <a:off x="856437" y="3611095"/>
            <a:ext cx="7928250" cy="5888280"/>
            <a:chOff x="733459" y="4243537"/>
            <a:chExt cx="10303664" cy="5307080"/>
          </a:xfrm>
        </p:grpSpPr>
        <p:grpSp>
          <p:nvGrpSpPr>
            <p:cNvPr id="121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54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60" name="Object 10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55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58" name="Object 10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57" name="Object 109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2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53" name="Object 11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24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52" name="Object 11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27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32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51" name="Object 12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46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49" name="Object 12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48" name="Object 12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9190" y="3768311"/>
            <a:ext cx="5857875" cy="2533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95879" y="6243943"/>
            <a:ext cx="4057650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35160" y="7077914"/>
            <a:ext cx="57816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101801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5" name="그룹 1025"/>
          <p:cNvGrpSpPr/>
          <p:nvPr/>
        </p:nvGrpSpPr>
        <p:grpSpPr>
          <a:xfrm>
            <a:off x="964976" y="1975222"/>
            <a:ext cx="16274923" cy="7574688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54251" y="1962822"/>
            <a:ext cx="16260488" cy="994430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1183142" y="2053483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시연 영상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4329898" y="2294271"/>
            <a:ext cx="105204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 dirty="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 dirty="0"/>
          </a:p>
        </p:txBody>
      </p:sp>
      <p:grpSp>
        <p:nvGrpSpPr>
          <p:cNvPr id="22" name="그룹 1033">
            <a:extLst>
              <a:ext uri="{FF2B5EF4-FFF2-40B4-BE49-F238E27FC236}">
                <a16:creationId xmlns:a16="http://schemas.microsoft.com/office/drawing/2014/main" id="{B6003E93-EA3F-08B8-F437-7A3407C76951}"/>
              </a:ext>
            </a:extLst>
          </p:cNvPr>
          <p:cNvGrpSpPr/>
          <p:nvPr/>
        </p:nvGrpSpPr>
        <p:grpSpPr>
          <a:xfrm>
            <a:off x="16037545" y="2124083"/>
            <a:ext cx="852762" cy="668818"/>
            <a:chOff x="16617285" y="4418368"/>
            <a:chExt cx="416770" cy="405223"/>
          </a:xfrm>
        </p:grpSpPr>
        <p:grpSp>
          <p:nvGrpSpPr>
            <p:cNvPr id="23" name="그룹 1034">
              <a:extLst>
                <a:ext uri="{FF2B5EF4-FFF2-40B4-BE49-F238E27FC236}">
                  <a16:creationId xmlns:a16="http://schemas.microsoft.com/office/drawing/2014/main" id="{279A3E9B-A4C0-7D9C-BADD-F94EF4874C98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2" name="Object 94">
                <a:extLst>
                  <a:ext uri="{FF2B5EF4-FFF2-40B4-BE49-F238E27FC236}">
                    <a16:creationId xmlns:a16="http://schemas.microsoft.com/office/drawing/2014/main" id="{C100D3E2-06DA-F789-0BDA-C0CFDB3CF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29" name="그룹 1035">
              <a:extLst>
                <a:ext uri="{FF2B5EF4-FFF2-40B4-BE49-F238E27FC236}">
                  <a16:creationId xmlns:a16="http://schemas.microsoft.com/office/drawing/2014/main" id="{001F0E2C-F731-FF54-11CA-D4DEED76CA02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1" name="Object 97">
                <a:extLst>
                  <a:ext uri="{FF2B5EF4-FFF2-40B4-BE49-F238E27FC236}">
                    <a16:creationId xmlns:a16="http://schemas.microsoft.com/office/drawing/2014/main" id="{11512901-2A30-7282-5B70-4B04A0FB1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8289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1523432" cy="360621"/>
            <a:chOff x="816703" y="2062725"/>
            <a:chExt cx="1523432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1523432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08994" y="3635393"/>
            <a:ext cx="7619526" cy="1393769"/>
            <a:chOff x="908994" y="3635393"/>
            <a:chExt cx="7619526" cy="139376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8994" y="3635393"/>
              <a:ext cx="7619526" cy="139376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20266" y="3568136"/>
            <a:ext cx="7781349" cy="1524048"/>
            <a:chOff x="820266" y="3568136"/>
            <a:chExt cx="7781349" cy="152404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0266" y="3568136"/>
              <a:ext cx="7781349" cy="152404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44604" y="4394172"/>
            <a:ext cx="5651957" cy="386315"/>
            <a:chOff x="2644604" y="4394172"/>
            <a:chExt cx="5651957" cy="38631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44604" y="4394172"/>
              <a:ext cx="5651957" cy="38631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177937" y="4394172"/>
            <a:ext cx="5651957" cy="386315"/>
            <a:chOff x="11177937" y="4394172"/>
            <a:chExt cx="5651957" cy="38631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77937" y="4394172"/>
              <a:ext cx="5651957" cy="38631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20266" y="5724609"/>
            <a:ext cx="7781349" cy="1524048"/>
            <a:chOff x="820266" y="5724609"/>
            <a:chExt cx="7781349" cy="152404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0266" y="5724609"/>
              <a:ext cx="7781349" cy="152404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53599" y="3568136"/>
            <a:ext cx="7781349" cy="1524048"/>
            <a:chOff x="9353599" y="3568136"/>
            <a:chExt cx="7781349" cy="152404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53599" y="3568136"/>
              <a:ext cx="7781349" cy="152404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477092" y="4982857"/>
            <a:ext cx="506556" cy="506556"/>
            <a:chOff x="8477092" y="4982857"/>
            <a:chExt cx="506556" cy="506556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77092" y="4982857"/>
              <a:ext cx="506556" cy="506556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9353599" y="5724609"/>
            <a:ext cx="7781349" cy="1524048"/>
            <a:chOff x="9353599" y="5724609"/>
            <a:chExt cx="7781349" cy="1524048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53599" y="5724609"/>
              <a:ext cx="7781349" cy="1524048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2644604" y="6550646"/>
            <a:ext cx="5651957" cy="386315"/>
            <a:chOff x="2644604" y="6550646"/>
            <a:chExt cx="5651957" cy="386315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44604" y="6550646"/>
              <a:ext cx="5651957" cy="38631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177937" y="6550646"/>
            <a:ext cx="5651957" cy="386315"/>
            <a:chOff x="11177937" y="6550646"/>
            <a:chExt cx="5651957" cy="38631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77937" y="6550646"/>
              <a:ext cx="5651957" cy="38631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7964193" y="4457419"/>
            <a:ext cx="267225" cy="259822"/>
            <a:chOff x="7964193" y="4457419"/>
            <a:chExt cx="267225" cy="259822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7964193" y="4457419"/>
              <a:ext cx="267225" cy="259822"/>
              <a:chOff x="7964193" y="4457419"/>
              <a:chExt cx="267225" cy="259822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964193" y="4457419"/>
                <a:ext cx="267225" cy="259822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8052796" y="4506253"/>
              <a:ext cx="90021" cy="162153"/>
              <a:chOff x="8052796" y="4506253"/>
              <a:chExt cx="90021" cy="162153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8052796" y="4506253"/>
                <a:ext cx="90021" cy="162153"/>
              </a:xfrm>
              <a:prstGeom prst="rect">
                <a:avLst/>
              </a:prstGeom>
            </p:spPr>
          </p:pic>
        </p:grpSp>
      </p:grpSp>
      <p:grpSp>
        <p:nvGrpSpPr>
          <p:cNvPr id="1042" name="그룹 1042"/>
          <p:cNvGrpSpPr/>
          <p:nvPr/>
        </p:nvGrpSpPr>
        <p:grpSpPr>
          <a:xfrm>
            <a:off x="16497527" y="4457419"/>
            <a:ext cx="267225" cy="259822"/>
            <a:chOff x="16497527" y="4457419"/>
            <a:chExt cx="267225" cy="259822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6497527" y="4457419"/>
              <a:ext cx="267225" cy="259822"/>
              <a:chOff x="16497527" y="4457419"/>
              <a:chExt cx="267225" cy="259822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497527" y="4457419"/>
                <a:ext cx="267225" cy="259822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6586129" y="4506253"/>
              <a:ext cx="90021" cy="162153"/>
              <a:chOff x="16586129" y="4506253"/>
              <a:chExt cx="90021" cy="162153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16586129" y="4506253"/>
                <a:ext cx="90021" cy="162153"/>
              </a:xfrm>
              <a:prstGeom prst="rect">
                <a:avLst/>
              </a:prstGeom>
            </p:spPr>
          </p:pic>
        </p:grpSp>
      </p:grpSp>
      <p:grpSp>
        <p:nvGrpSpPr>
          <p:cNvPr id="1048" name="그룹 1048"/>
          <p:cNvGrpSpPr/>
          <p:nvPr/>
        </p:nvGrpSpPr>
        <p:grpSpPr>
          <a:xfrm>
            <a:off x="7964193" y="6613892"/>
            <a:ext cx="267225" cy="259822"/>
            <a:chOff x="7964193" y="6613892"/>
            <a:chExt cx="267225" cy="259822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7964193" y="6613892"/>
              <a:ext cx="267225" cy="259822"/>
              <a:chOff x="7964193" y="6613892"/>
              <a:chExt cx="267225" cy="259822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964193" y="6613892"/>
                <a:ext cx="267225" cy="259822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8052796" y="6662726"/>
              <a:ext cx="90021" cy="162153"/>
              <a:chOff x="8052796" y="6662726"/>
              <a:chExt cx="90021" cy="162153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8052796" y="6662726"/>
                <a:ext cx="90021" cy="162153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6497527" y="6613892"/>
            <a:ext cx="267225" cy="259822"/>
            <a:chOff x="16497527" y="6613892"/>
            <a:chExt cx="267225" cy="259822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16497527" y="6613892"/>
              <a:ext cx="267225" cy="259822"/>
              <a:chOff x="16497527" y="6613892"/>
              <a:chExt cx="267225" cy="259822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497527" y="6613892"/>
                <a:ext cx="267225" cy="259822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6586129" y="6662726"/>
              <a:ext cx="90021" cy="162153"/>
              <a:chOff x="16586129" y="6662726"/>
              <a:chExt cx="90021" cy="162153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16586129" y="6662726"/>
                <a:ext cx="90021" cy="162153"/>
              </a:xfrm>
              <a:prstGeom prst="rect">
                <a:avLst/>
              </a:prstGeom>
            </p:spPr>
          </p:pic>
        </p:grpSp>
      </p:grpSp>
      <p:sp>
        <p:nvSpPr>
          <p:cNvPr id="159" name="Object 159"/>
          <p:cNvSpPr txBox="1"/>
          <p:nvPr/>
        </p:nvSpPr>
        <p:spPr>
          <a:xfrm>
            <a:off x="9645064" y="3448527"/>
            <a:ext cx="2103392" cy="17632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kern="0" spc="-4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/>
          </a:p>
        </p:txBody>
      </p:sp>
      <p:sp>
        <p:nvSpPr>
          <p:cNvPr id="160" name="Object 160"/>
          <p:cNvSpPr txBox="1"/>
          <p:nvPr/>
        </p:nvSpPr>
        <p:spPr>
          <a:xfrm>
            <a:off x="1111733" y="5604999"/>
            <a:ext cx="2103392" cy="17632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kern="0" spc="-400" dirty="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161" name="Object 161"/>
          <p:cNvSpPr txBox="1"/>
          <p:nvPr/>
        </p:nvSpPr>
        <p:spPr>
          <a:xfrm>
            <a:off x="9645048" y="5604999"/>
            <a:ext cx="2103392" cy="17632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kern="0" spc="-4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11177937" y="3586009"/>
            <a:ext cx="6458148" cy="10285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kern="0" spc="2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BENCH MARKING</a:t>
            </a:r>
            <a:endParaRPr lang="en-US"/>
          </a:p>
        </p:txBody>
      </p:sp>
      <p:sp>
        <p:nvSpPr>
          <p:cNvPr id="166" name="Object 166"/>
          <p:cNvSpPr txBox="1"/>
          <p:nvPr/>
        </p:nvSpPr>
        <p:spPr>
          <a:xfrm>
            <a:off x="1111733" y="3448522"/>
            <a:ext cx="2103392" cy="17632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kern="0" spc="-4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2878495" y="4402663"/>
            <a:ext cx="62682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사이트 서비스</a:t>
            </a:r>
            <a:r>
              <a:rPr lang="en-US" altLang="ko-KR" sz="18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, </a:t>
            </a:r>
            <a:r>
              <a:rPr lang="ko-KR" altLang="en-US" sz="18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기능 소개 및 기획 배경 설명</a:t>
            </a:r>
            <a:r>
              <a:rPr lang="en-US" sz="18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.</a:t>
            </a:r>
            <a:endParaRPr lang="en-US" dirty="0"/>
          </a:p>
        </p:txBody>
      </p:sp>
      <p:sp>
        <p:nvSpPr>
          <p:cNvPr id="168" name="Object 168"/>
          <p:cNvSpPr txBox="1"/>
          <p:nvPr/>
        </p:nvSpPr>
        <p:spPr>
          <a:xfrm>
            <a:off x="11411810" y="6559139"/>
            <a:ext cx="686097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smtClean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사이트의 주요 기능 설명</a:t>
            </a:r>
            <a:r>
              <a:rPr lang="en-US" sz="1800" dirty="0" smtClean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.</a:t>
            </a:r>
            <a:endParaRPr lang="en-US" dirty="0"/>
          </a:p>
        </p:txBody>
      </p:sp>
      <p:sp>
        <p:nvSpPr>
          <p:cNvPr id="169" name="Object 169"/>
          <p:cNvSpPr txBox="1"/>
          <p:nvPr/>
        </p:nvSpPr>
        <p:spPr>
          <a:xfrm>
            <a:off x="2878495" y="6559139"/>
            <a:ext cx="76499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 smtClean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사이트 스토리보드 작성</a:t>
            </a:r>
            <a:r>
              <a:rPr lang="en-US" sz="1800" dirty="0" smtClean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.</a:t>
            </a:r>
            <a:endParaRPr lang="en-US" dirty="0"/>
          </a:p>
        </p:txBody>
      </p:sp>
      <p:sp>
        <p:nvSpPr>
          <p:cNvPr id="170" name="Object 170"/>
          <p:cNvSpPr txBox="1"/>
          <p:nvPr/>
        </p:nvSpPr>
        <p:spPr>
          <a:xfrm>
            <a:off x="11411826" y="4402663"/>
            <a:ext cx="59823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참조 사이트 설명</a:t>
            </a:r>
            <a:r>
              <a:rPr lang="en-US" sz="18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.</a:t>
            </a:r>
            <a:endParaRPr lang="en-US" dirty="0"/>
          </a:p>
        </p:txBody>
      </p:sp>
      <p:sp>
        <p:nvSpPr>
          <p:cNvPr id="171" name="Object 171"/>
          <p:cNvSpPr txBox="1"/>
          <p:nvPr/>
        </p:nvSpPr>
        <p:spPr>
          <a:xfrm>
            <a:off x="11177905" y="5918217"/>
            <a:ext cx="6458148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800" kern="0" spc="200" dirty="0" smtClean="0">
                <a:solidFill>
                  <a:srgbClr val="7A2D1B"/>
                </a:solidFill>
                <a:latin typeface="Pretendard" pitchFamily="34" charset="0"/>
              </a:rPr>
              <a:t>기능 설명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4716568" y="623044"/>
            <a:ext cx="2010394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77" name="Object 177"/>
          <p:cNvSpPr txBox="1"/>
          <p:nvPr/>
        </p:nvSpPr>
        <p:spPr>
          <a:xfrm>
            <a:off x="2644600" y="3586010"/>
            <a:ext cx="6458148" cy="10285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kern="0" spc="200" dirty="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SERVICE</a:t>
            </a:r>
            <a:endParaRPr lang="en-US" dirty="0"/>
          </a:p>
        </p:txBody>
      </p:sp>
      <p:sp>
        <p:nvSpPr>
          <p:cNvPr id="178" name="Object 17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7828045" y="416543"/>
            <a:ext cx="1540016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80" name="Object 18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STORY BOARD</a:t>
            </a:r>
            <a:endParaRPr lang="en-US"/>
          </a:p>
        </p:txBody>
      </p:sp>
      <p:sp>
        <p:nvSpPr>
          <p:cNvPr id="181" name="Object 18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82" name="Object 18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83" name="Object 183"/>
          <p:cNvSpPr txBox="1"/>
          <p:nvPr/>
        </p:nvSpPr>
        <p:spPr>
          <a:xfrm>
            <a:off x="435845" y="2026624"/>
            <a:ext cx="2285149" cy="432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 INDEX</a:t>
            </a:r>
            <a:endParaRPr lang="en-US"/>
          </a:p>
        </p:txBody>
      </p:sp>
      <p:sp>
        <p:nvSpPr>
          <p:cNvPr id="184" name="Object 184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INDEX</a:t>
            </a:r>
            <a:endParaRPr lang="en-US"/>
          </a:p>
        </p:txBody>
      </p:sp>
      <p:sp>
        <p:nvSpPr>
          <p:cNvPr id="185" name="Object 185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86" name="Object 186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87" name="Object 187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88" name="Object 188"/>
          <p:cNvSpPr txBox="1"/>
          <p:nvPr/>
        </p:nvSpPr>
        <p:spPr>
          <a:xfrm>
            <a:off x="823531" y="2285931"/>
            <a:ext cx="3358769" cy="13224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kern="0" spc="1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목차</a:t>
            </a:r>
            <a:endParaRPr lang="en-US"/>
          </a:p>
        </p:txBody>
      </p:sp>
      <p:sp>
        <p:nvSpPr>
          <p:cNvPr id="133" name="Object 171"/>
          <p:cNvSpPr txBox="1"/>
          <p:nvPr/>
        </p:nvSpPr>
        <p:spPr>
          <a:xfrm>
            <a:off x="2644600" y="5719706"/>
            <a:ext cx="6458148" cy="10285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kern="0" spc="200" dirty="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STORY BOARD</a:t>
            </a:r>
            <a:endParaRPr lang="en-US" dirty="0"/>
          </a:p>
        </p:txBody>
      </p:sp>
      <p:grpSp>
        <p:nvGrpSpPr>
          <p:cNvPr id="202" name="그룹 1029"/>
          <p:cNvGrpSpPr/>
          <p:nvPr/>
        </p:nvGrpSpPr>
        <p:grpSpPr>
          <a:xfrm>
            <a:off x="827395" y="7941010"/>
            <a:ext cx="7781349" cy="1524048"/>
            <a:chOff x="820266" y="5724609"/>
            <a:chExt cx="7781349" cy="1524048"/>
          </a:xfrm>
        </p:grpSpPr>
        <p:pic>
          <p:nvPicPr>
            <p:cNvPr id="203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0266" y="5724609"/>
              <a:ext cx="7781349" cy="1524048"/>
            </a:xfrm>
            <a:prstGeom prst="rect">
              <a:avLst/>
            </a:prstGeom>
          </p:spPr>
        </p:pic>
      </p:grpSp>
      <p:grpSp>
        <p:nvGrpSpPr>
          <p:cNvPr id="206" name="그룹 1048"/>
          <p:cNvGrpSpPr/>
          <p:nvPr/>
        </p:nvGrpSpPr>
        <p:grpSpPr>
          <a:xfrm>
            <a:off x="7971322" y="8830293"/>
            <a:ext cx="267225" cy="259822"/>
            <a:chOff x="7964193" y="6613892"/>
            <a:chExt cx="267225" cy="259822"/>
          </a:xfrm>
        </p:grpSpPr>
        <p:grpSp>
          <p:nvGrpSpPr>
            <p:cNvPr id="207" name="그룹 1049"/>
            <p:cNvGrpSpPr/>
            <p:nvPr/>
          </p:nvGrpSpPr>
          <p:grpSpPr>
            <a:xfrm>
              <a:off x="7964193" y="6613892"/>
              <a:ext cx="267225" cy="259822"/>
              <a:chOff x="7964193" y="6613892"/>
              <a:chExt cx="267225" cy="259822"/>
            </a:xfrm>
          </p:grpSpPr>
          <p:pic>
            <p:nvPicPr>
              <p:cNvPr id="210" name="Object 13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964193" y="6613892"/>
                <a:ext cx="267225" cy="259822"/>
              </a:xfrm>
              <a:prstGeom prst="rect">
                <a:avLst/>
              </a:prstGeom>
            </p:spPr>
          </p:pic>
        </p:grpSp>
        <p:grpSp>
          <p:nvGrpSpPr>
            <p:cNvPr id="208" name="그룹 1050"/>
            <p:cNvGrpSpPr/>
            <p:nvPr/>
          </p:nvGrpSpPr>
          <p:grpSpPr>
            <a:xfrm>
              <a:off x="8052796" y="6662726"/>
              <a:ext cx="90021" cy="162153"/>
              <a:chOff x="8052796" y="6662726"/>
              <a:chExt cx="90021" cy="162153"/>
            </a:xfrm>
          </p:grpSpPr>
          <p:pic>
            <p:nvPicPr>
              <p:cNvPr id="209" name="Object 13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8052796" y="6662726"/>
                <a:ext cx="90021" cy="162153"/>
              </a:xfrm>
              <a:prstGeom prst="rect">
                <a:avLst/>
              </a:prstGeom>
            </p:spPr>
          </p:pic>
        </p:grpSp>
      </p:grpSp>
      <p:sp>
        <p:nvSpPr>
          <p:cNvPr id="211" name="Object 171"/>
          <p:cNvSpPr txBox="1"/>
          <p:nvPr/>
        </p:nvSpPr>
        <p:spPr>
          <a:xfrm>
            <a:off x="2651729" y="8362845"/>
            <a:ext cx="6458148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800" kern="0" spc="200" dirty="0" smtClean="0">
                <a:solidFill>
                  <a:srgbClr val="7A2D1B"/>
                </a:solidFill>
                <a:latin typeface="Pretendard" pitchFamily="34" charset="0"/>
              </a:rPr>
              <a:t>시연 연상</a:t>
            </a:r>
            <a:endParaRPr lang="en-US" dirty="0"/>
          </a:p>
        </p:txBody>
      </p:sp>
      <p:sp>
        <p:nvSpPr>
          <p:cNvPr id="212" name="Object 160"/>
          <p:cNvSpPr txBox="1"/>
          <p:nvPr/>
        </p:nvSpPr>
        <p:spPr>
          <a:xfrm>
            <a:off x="1106545" y="8161613"/>
            <a:ext cx="210339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kern="0" spc="-400" dirty="0" smtClean="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1716881" cy="360621"/>
            <a:chOff x="816703" y="2062725"/>
            <a:chExt cx="1716881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703" y="2062725"/>
              <a:ext cx="1716881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16754" y="3640585"/>
            <a:ext cx="16309810" cy="21429"/>
            <a:chOff x="816754" y="3640585"/>
            <a:chExt cx="16309810" cy="2142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54" y="3640585"/>
              <a:ext cx="16309810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6703" y="4102696"/>
            <a:ext cx="16309810" cy="21429"/>
            <a:chOff x="816703" y="4102696"/>
            <a:chExt cx="16309810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4102696"/>
              <a:ext cx="16309810" cy="2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23531" y="8214394"/>
            <a:ext cx="4846972" cy="1263984"/>
            <a:chOff x="823531" y="8214394"/>
            <a:chExt cx="4846972" cy="1263984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823531" y="8214394"/>
              <a:ext cx="4846972" cy="1263984"/>
              <a:chOff x="823531" y="8214394"/>
              <a:chExt cx="4846972" cy="126398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23531" y="8214394"/>
                <a:ext cx="4846972" cy="1263984"/>
              </a:xfrm>
              <a:prstGeom prst="rect">
                <a:avLst/>
              </a:prstGeom>
            </p:spPr>
          </p:pic>
        </p:grpSp>
        <p:sp>
          <p:nvSpPr>
            <p:cNvPr id="79" name="Object 79"/>
            <p:cNvSpPr txBox="1"/>
            <p:nvPr/>
          </p:nvSpPr>
          <p:spPr>
            <a:xfrm>
              <a:off x="2085347" y="8454477"/>
              <a:ext cx="2323341" cy="7838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900">
                  <a:solidFill>
                    <a:srgbClr val="7A2D1B"/>
                  </a:solidFill>
                  <a:latin typeface="Pretendard" pitchFamily="34" charset="0"/>
                  <a:cs typeface="Pretendard" pitchFamily="34" charset="0"/>
                </a:rPr>
                <a:t>주요기능</a:t>
              </a:r>
              <a:endParaRPr lang="en-US"/>
            </a:p>
          </p:txBody>
        </p:sp>
      </p:grpSp>
      <p:grpSp>
        <p:nvGrpSpPr>
          <p:cNvPr id="1029" name="그룹 1029"/>
          <p:cNvGrpSpPr/>
          <p:nvPr/>
        </p:nvGrpSpPr>
        <p:grpSpPr>
          <a:xfrm>
            <a:off x="6014507" y="8206597"/>
            <a:ext cx="11114906" cy="1269068"/>
            <a:chOff x="6014507" y="8206597"/>
            <a:chExt cx="11114906" cy="126906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14507" y="8206597"/>
              <a:ext cx="11114906" cy="126906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23531" y="6878967"/>
            <a:ext cx="4846972" cy="1263984"/>
            <a:chOff x="823531" y="6878967"/>
            <a:chExt cx="4846972" cy="126398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823531" y="6878967"/>
              <a:ext cx="4846972" cy="1263984"/>
              <a:chOff x="823531" y="6878967"/>
              <a:chExt cx="4846972" cy="126398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23531" y="6878967"/>
                <a:ext cx="4846972" cy="1263984"/>
              </a:xfrm>
              <a:prstGeom prst="rect">
                <a:avLst/>
              </a:prstGeom>
            </p:spPr>
          </p:pic>
        </p:grpSp>
        <p:sp>
          <p:nvSpPr>
            <p:cNvPr id="88" name="Object 88"/>
            <p:cNvSpPr txBox="1"/>
            <p:nvPr/>
          </p:nvSpPr>
          <p:spPr>
            <a:xfrm>
              <a:off x="2085348" y="7119073"/>
              <a:ext cx="2323341" cy="7836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900">
                  <a:solidFill>
                    <a:srgbClr val="7A2D1B"/>
                  </a:solidFill>
                  <a:latin typeface="Pretendard" pitchFamily="34" charset="0"/>
                  <a:cs typeface="Pretendard" pitchFamily="34" charset="0"/>
                </a:rPr>
                <a:t>기획목적</a:t>
              </a:r>
              <a:endParaRPr lang="en-US"/>
            </a:p>
          </p:txBody>
        </p:sp>
      </p:grpSp>
      <p:grpSp>
        <p:nvGrpSpPr>
          <p:cNvPr id="1032" name="그룹 1032"/>
          <p:cNvGrpSpPr/>
          <p:nvPr/>
        </p:nvGrpSpPr>
        <p:grpSpPr>
          <a:xfrm>
            <a:off x="6014507" y="6871169"/>
            <a:ext cx="11114906" cy="1269068"/>
            <a:chOff x="6014507" y="6871169"/>
            <a:chExt cx="11114906" cy="126906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14507" y="6871169"/>
              <a:ext cx="11114906" cy="126906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23531" y="5543540"/>
            <a:ext cx="4846972" cy="1263984"/>
            <a:chOff x="823531" y="5543540"/>
            <a:chExt cx="4846972" cy="1263984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823531" y="5543540"/>
              <a:ext cx="4846972" cy="1263984"/>
              <a:chOff x="823531" y="5543540"/>
              <a:chExt cx="4846972" cy="1263984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23531" y="5543540"/>
                <a:ext cx="4846972" cy="1263984"/>
              </a:xfrm>
              <a:prstGeom prst="rect">
                <a:avLst/>
              </a:prstGeom>
            </p:spPr>
          </p:pic>
        </p:grpSp>
        <p:sp>
          <p:nvSpPr>
            <p:cNvPr id="97" name="Object 97"/>
            <p:cNvSpPr txBox="1"/>
            <p:nvPr/>
          </p:nvSpPr>
          <p:spPr>
            <a:xfrm>
              <a:off x="2085348" y="5783645"/>
              <a:ext cx="2323341" cy="7836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900">
                  <a:solidFill>
                    <a:srgbClr val="7A2D1B"/>
                  </a:solidFill>
                  <a:latin typeface="Pretendard" pitchFamily="34" charset="0"/>
                  <a:cs typeface="Pretendard" pitchFamily="34" charset="0"/>
                </a:rPr>
                <a:t>기획 배경</a:t>
              </a:r>
              <a:endParaRPr lang="en-US"/>
            </a:p>
          </p:txBody>
        </p:sp>
      </p:grpSp>
      <p:grpSp>
        <p:nvGrpSpPr>
          <p:cNvPr id="1035" name="그룹 1035"/>
          <p:cNvGrpSpPr/>
          <p:nvPr/>
        </p:nvGrpSpPr>
        <p:grpSpPr>
          <a:xfrm>
            <a:off x="6014507" y="5535742"/>
            <a:ext cx="11114906" cy="1269068"/>
            <a:chOff x="6014507" y="5535742"/>
            <a:chExt cx="11114906" cy="126906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14507" y="5535742"/>
              <a:ext cx="11114906" cy="1269068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6014507" y="4200315"/>
            <a:ext cx="11114906" cy="1269068"/>
            <a:chOff x="6014507" y="4200315"/>
            <a:chExt cx="11114906" cy="12690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14507" y="4200315"/>
              <a:ext cx="11114906" cy="126906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23531" y="4208113"/>
            <a:ext cx="4846972" cy="1263984"/>
            <a:chOff x="823531" y="4208113"/>
            <a:chExt cx="4846972" cy="1263984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823531" y="4208113"/>
              <a:ext cx="4846972" cy="1263984"/>
              <a:chOff x="823531" y="4208113"/>
              <a:chExt cx="4846972" cy="1263984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23531" y="4208113"/>
                <a:ext cx="4846972" cy="1263984"/>
              </a:xfrm>
              <a:prstGeom prst="rect">
                <a:avLst/>
              </a:prstGeom>
            </p:spPr>
          </p:pic>
        </p:grpSp>
        <p:sp>
          <p:nvSpPr>
            <p:cNvPr id="109" name="Object 109"/>
            <p:cNvSpPr txBox="1"/>
            <p:nvPr/>
          </p:nvSpPr>
          <p:spPr>
            <a:xfrm>
              <a:off x="2085348" y="4448216"/>
              <a:ext cx="2323341" cy="7836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900">
                  <a:solidFill>
                    <a:srgbClr val="7A2D1B"/>
                  </a:solidFill>
                  <a:latin typeface="Pretendard" pitchFamily="34" charset="0"/>
                  <a:cs typeface="Pretendard" pitchFamily="34" charset="0"/>
                </a:rPr>
                <a:t>서비스</a:t>
              </a:r>
              <a:endParaRPr lang="en-US"/>
            </a:p>
          </p:txBody>
        </p:sp>
      </p:grpSp>
      <p:grpSp>
        <p:nvGrpSpPr>
          <p:cNvPr id="1039" name="그룹 1039"/>
          <p:cNvGrpSpPr/>
          <p:nvPr/>
        </p:nvGrpSpPr>
        <p:grpSpPr>
          <a:xfrm>
            <a:off x="6300325" y="4430449"/>
            <a:ext cx="207869" cy="816343"/>
            <a:chOff x="6300325" y="4430449"/>
            <a:chExt cx="207869" cy="816343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6300325" y="4430449"/>
              <a:ext cx="207869" cy="207869"/>
              <a:chOff x="6300325" y="4430449"/>
              <a:chExt cx="207869" cy="207869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6300325" y="4430449"/>
                <a:ext cx="207869" cy="207869"/>
                <a:chOff x="6300325" y="4430449"/>
                <a:chExt cx="207869" cy="207869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300325" y="4430449"/>
                  <a:ext cx="207869" cy="207869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42"/>
              <p:cNvGrpSpPr/>
              <p:nvPr/>
            </p:nvGrpSpPr>
            <p:grpSpPr>
              <a:xfrm>
                <a:off x="6342953" y="4473077"/>
                <a:ext cx="122613" cy="122613"/>
                <a:chOff x="6342953" y="4473077"/>
                <a:chExt cx="122613" cy="122613"/>
              </a:xfrm>
            </p:grpSpPr>
            <p:pic>
              <p:nvPicPr>
                <p:cNvPr id="117" name="Object 11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342953" y="4473077"/>
                  <a:ext cx="122613" cy="1226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3" name="그룹 1043"/>
            <p:cNvGrpSpPr/>
            <p:nvPr/>
          </p:nvGrpSpPr>
          <p:grpSpPr>
            <a:xfrm>
              <a:off x="6300325" y="4736170"/>
              <a:ext cx="207869" cy="207869"/>
              <a:chOff x="6300325" y="4736170"/>
              <a:chExt cx="207869" cy="207869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00325" y="4736170"/>
                <a:ext cx="207869" cy="207869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6300325" y="5038922"/>
              <a:ext cx="207869" cy="207869"/>
              <a:chOff x="6300325" y="5038922"/>
              <a:chExt cx="207869" cy="207869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00325" y="5038922"/>
                <a:ext cx="207869" cy="207869"/>
              </a:xfrm>
              <a:prstGeom prst="rect">
                <a:avLst/>
              </a:prstGeom>
            </p:spPr>
          </p:pic>
        </p:grpSp>
      </p:grpSp>
      <p:grpSp>
        <p:nvGrpSpPr>
          <p:cNvPr id="1045" name="그룹 1045"/>
          <p:cNvGrpSpPr/>
          <p:nvPr/>
        </p:nvGrpSpPr>
        <p:grpSpPr>
          <a:xfrm>
            <a:off x="6300325" y="5762105"/>
            <a:ext cx="207869" cy="816343"/>
            <a:chOff x="6300325" y="5762105"/>
            <a:chExt cx="207869" cy="816343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6300325" y="5762105"/>
              <a:ext cx="207869" cy="207869"/>
              <a:chOff x="6300325" y="5762105"/>
              <a:chExt cx="207869" cy="207869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6300325" y="5762105"/>
                <a:ext cx="207869" cy="207869"/>
                <a:chOff x="6300325" y="5762105"/>
                <a:chExt cx="207869" cy="207869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300325" y="5762105"/>
                  <a:ext cx="207869" cy="207869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48"/>
              <p:cNvGrpSpPr/>
              <p:nvPr/>
            </p:nvGrpSpPr>
            <p:grpSpPr>
              <a:xfrm>
                <a:off x="6342953" y="5804733"/>
                <a:ext cx="122613" cy="122613"/>
                <a:chOff x="6342953" y="5804733"/>
                <a:chExt cx="122613" cy="122613"/>
              </a:xfrm>
            </p:grpSpPr>
            <p:pic>
              <p:nvPicPr>
                <p:cNvPr id="133" name="Object 13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342953" y="5804733"/>
                  <a:ext cx="122613" cy="1226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9" name="그룹 1049"/>
            <p:cNvGrpSpPr/>
            <p:nvPr/>
          </p:nvGrpSpPr>
          <p:grpSpPr>
            <a:xfrm>
              <a:off x="6300325" y="6067826"/>
              <a:ext cx="207869" cy="207869"/>
              <a:chOff x="6300325" y="6067826"/>
              <a:chExt cx="207869" cy="207869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00325" y="6067826"/>
                <a:ext cx="207869" cy="207869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6300325" y="6370578"/>
              <a:ext cx="207869" cy="207869"/>
              <a:chOff x="6300325" y="6370578"/>
              <a:chExt cx="207869" cy="207869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00325" y="6370578"/>
                <a:ext cx="207869" cy="207869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300325" y="7097532"/>
            <a:ext cx="207869" cy="816343"/>
            <a:chOff x="6300325" y="7097532"/>
            <a:chExt cx="207869" cy="816343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6300325" y="7097532"/>
              <a:ext cx="207869" cy="207869"/>
              <a:chOff x="6300325" y="7097532"/>
              <a:chExt cx="207869" cy="207869"/>
            </a:xfrm>
          </p:grpSpPr>
          <p:grpSp>
            <p:nvGrpSpPr>
              <p:cNvPr id="1053" name="그룹 1053"/>
              <p:cNvGrpSpPr/>
              <p:nvPr/>
            </p:nvGrpSpPr>
            <p:grpSpPr>
              <a:xfrm>
                <a:off x="6300325" y="7097532"/>
                <a:ext cx="207869" cy="207869"/>
                <a:chOff x="6300325" y="7097532"/>
                <a:chExt cx="207869" cy="207869"/>
              </a:xfrm>
            </p:grpSpPr>
            <p:pic>
              <p:nvPicPr>
                <p:cNvPr id="146" name="Object 14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300325" y="7097532"/>
                  <a:ext cx="207869" cy="207869"/>
                </a:xfrm>
                <a:prstGeom prst="rect">
                  <a:avLst/>
                </a:prstGeom>
              </p:spPr>
            </p:pic>
          </p:grpSp>
          <p:grpSp>
            <p:nvGrpSpPr>
              <p:cNvPr id="1054" name="그룹 1054"/>
              <p:cNvGrpSpPr/>
              <p:nvPr/>
            </p:nvGrpSpPr>
            <p:grpSpPr>
              <a:xfrm>
                <a:off x="6342953" y="7140160"/>
                <a:ext cx="122613" cy="122613"/>
                <a:chOff x="6342953" y="7140160"/>
                <a:chExt cx="122613" cy="122613"/>
              </a:xfrm>
            </p:grpSpPr>
            <p:pic>
              <p:nvPicPr>
                <p:cNvPr id="149" name="Object 14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342953" y="7140160"/>
                  <a:ext cx="122613" cy="1226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5" name="그룹 1055"/>
            <p:cNvGrpSpPr/>
            <p:nvPr/>
          </p:nvGrpSpPr>
          <p:grpSpPr>
            <a:xfrm>
              <a:off x="6300325" y="7403253"/>
              <a:ext cx="207869" cy="207869"/>
              <a:chOff x="6300325" y="7403253"/>
              <a:chExt cx="207869" cy="207869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00325" y="7403253"/>
                <a:ext cx="207869" cy="2078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300325" y="7706005"/>
              <a:ext cx="207869" cy="207869"/>
              <a:chOff x="6300325" y="7706005"/>
              <a:chExt cx="207869" cy="207869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00325" y="7706005"/>
                <a:ext cx="207869" cy="207869"/>
              </a:xfrm>
              <a:prstGeom prst="rect">
                <a:avLst/>
              </a:prstGeom>
            </p:spPr>
          </p:pic>
        </p:grpSp>
      </p:grpSp>
      <p:grpSp>
        <p:nvGrpSpPr>
          <p:cNvPr id="1057" name="그룹 1057"/>
          <p:cNvGrpSpPr/>
          <p:nvPr/>
        </p:nvGrpSpPr>
        <p:grpSpPr>
          <a:xfrm>
            <a:off x="6300325" y="8432959"/>
            <a:ext cx="207869" cy="816343"/>
            <a:chOff x="6300325" y="8432959"/>
            <a:chExt cx="207869" cy="816343"/>
          </a:xfrm>
        </p:grpSpPr>
        <p:grpSp>
          <p:nvGrpSpPr>
            <p:cNvPr id="1058" name="그룹 1058"/>
            <p:cNvGrpSpPr/>
            <p:nvPr/>
          </p:nvGrpSpPr>
          <p:grpSpPr>
            <a:xfrm>
              <a:off x="6300325" y="8432959"/>
              <a:ext cx="207869" cy="207869"/>
              <a:chOff x="6300325" y="8432959"/>
              <a:chExt cx="207869" cy="207869"/>
            </a:xfrm>
          </p:grpSpPr>
          <p:grpSp>
            <p:nvGrpSpPr>
              <p:cNvPr id="1059" name="그룹 1059"/>
              <p:cNvGrpSpPr/>
              <p:nvPr/>
            </p:nvGrpSpPr>
            <p:grpSpPr>
              <a:xfrm>
                <a:off x="6300325" y="8432959"/>
                <a:ext cx="207869" cy="207869"/>
                <a:chOff x="6300325" y="8432959"/>
                <a:chExt cx="207869" cy="207869"/>
              </a:xfrm>
            </p:grpSpPr>
            <p:pic>
              <p:nvPicPr>
                <p:cNvPr id="162" name="Object 16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300325" y="8432959"/>
                  <a:ext cx="207869" cy="207869"/>
                </a:xfrm>
                <a:prstGeom prst="rect">
                  <a:avLst/>
                </a:prstGeom>
              </p:spPr>
            </p:pic>
          </p:grpSp>
          <p:grpSp>
            <p:nvGrpSpPr>
              <p:cNvPr id="1060" name="그룹 1060"/>
              <p:cNvGrpSpPr/>
              <p:nvPr/>
            </p:nvGrpSpPr>
            <p:grpSpPr>
              <a:xfrm>
                <a:off x="6342953" y="8475587"/>
                <a:ext cx="122613" cy="122613"/>
                <a:chOff x="6342953" y="8475587"/>
                <a:chExt cx="122613" cy="122613"/>
              </a:xfrm>
            </p:grpSpPr>
            <p:pic>
              <p:nvPicPr>
                <p:cNvPr id="165" name="Object 16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342953" y="8475587"/>
                  <a:ext cx="122613" cy="1226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1" name="그룹 1061"/>
            <p:cNvGrpSpPr/>
            <p:nvPr/>
          </p:nvGrpSpPr>
          <p:grpSpPr>
            <a:xfrm>
              <a:off x="6300325" y="8738680"/>
              <a:ext cx="207869" cy="207869"/>
              <a:chOff x="6300325" y="8738680"/>
              <a:chExt cx="207869" cy="207869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00325" y="8738680"/>
                <a:ext cx="207869" cy="207869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6300325" y="9041433"/>
              <a:ext cx="207869" cy="207869"/>
              <a:chOff x="6300325" y="9041433"/>
              <a:chExt cx="207869" cy="207869"/>
            </a:xfrm>
          </p:grpSpPr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00325" y="9041433"/>
                <a:ext cx="207869" cy="207869"/>
              </a:xfrm>
              <a:prstGeom prst="rect">
                <a:avLst/>
              </a:prstGeom>
            </p:spPr>
          </p:pic>
        </p:grpSp>
      </p:grpSp>
      <p:sp>
        <p:nvSpPr>
          <p:cNvPr id="175" name="Object 175"/>
          <p:cNvSpPr txBox="1"/>
          <p:nvPr/>
        </p:nvSpPr>
        <p:spPr>
          <a:xfrm>
            <a:off x="532568" y="2026624"/>
            <a:ext cx="2285149" cy="432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 SERVICE</a:t>
            </a:r>
            <a:endParaRPr lang="en-US"/>
          </a:p>
        </p:txBody>
      </p:sp>
      <p:sp>
        <p:nvSpPr>
          <p:cNvPr id="176" name="Object 17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77" name="Object 17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SERVICE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7828045" y="416543"/>
            <a:ext cx="1540016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80" name="Object 18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STORY BOARD</a:t>
            </a:r>
            <a:endParaRPr lang="en-US"/>
          </a:p>
        </p:txBody>
      </p:sp>
      <p:sp>
        <p:nvSpPr>
          <p:cNvPr id="181" name="Object 18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82" name="Object 18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83" name="Object 183"/>
          <p:cNvSpPr txBox="1"/>
          <p:nvPr/>
        </p:nvSpPr>
        <p:spPr>
          <a:xfrm>
            <a:off x="823531" y="2285935"/>
            <a:ext cx="6077730" cy="13224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kern="0" spc="1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서비스 개요</a:t>
            </a:r>
            <a:endParaRPr lang="en-US"/>
          </a:p>
        </p:txBody>
      </p:sp>
      <p:sp>
        <p:nvSpPr>
          <p:cNvPr id="184" name="Object 184"/>
          <p:cNvSpPr txBox="1"/>
          <p:nvPr/>
        </p:nvSpPr>
        <p:spPr>
          <a:xfrm>
            <a:off x="10631031" y="3593957"/>
            <a:ext cx="1881859" cy="587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상세 내용</a:t>
            </a:r>
            <a:endParaRPr lang="en-US"/>
          </a:p>
        </p:txBody>
      </p:sp>
      <p:sp>
        <p:nvSpPr>
          <p:cNvPr id="185" name="Object 185"/>
          <p:cNvSpPr txBox="1"/>
          <p:nvPr/>
        </p:nvSpPr>
        <p:spPr>
          <a:xfrm>
            <a:off x="2423527" y="3595317"/>
            <a:ext cx="1646981" cy="587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항목</a:t>
            </a:r>
            <a:endParaRPr lang="en-US"/>
          </a:p>
        </p:txBody>
      </p:sp>
      <p:sp>
        <p:nvSpPr>
          <p:cNvPr id="186" name="Object 186"/>
          <p:cNvSpPr txBox="1"/>
          <p:nvPr/>
        </p:nvSpPr>
        <p:spPr>
          <a:xfrm>
            <a:off x="6649810" y="8356382"/>
            <a:ext cx="15296713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로그인 및 회원가입 기능</a:t>
            </a:r>
            <a:r>
              <a:rPr 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.</a:t>
            </a:r>
          </a:p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검색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, </a:t>
            </a:r>
            <a:r>
              <a:rPr lang="ko-KR" altLang="en-US" sz="1900" dirty="0" err="1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찜하기</a:t>
            </a:r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 기능</a:t>
            </a:r>
            <a:r>
              <a:rPr 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.</a:t>
            </a:r>
          </a:p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동물들에 대한 정보 확인 기능</a:t>
            </a:r>
            <a:r>
              <a:rPr 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.</a:t>
            </a:r>
            <a:endParaRPr lang="en-US" dirty="0"/>
          </a:p>
        </p:txBody>
      </p:sp>
      <p:sp>
        <p:nvSpPr>
          <p:cNvPr id="187" name="Object 187"/>
          <p:cNvSpPr txBox="1"/>
          <p:nvPr/>
        </p:nvSpPr>
        <p:spPr>
          <a:xfrm>
            <a:off x="6649810" y="6874760"/>
            <a:ext cx="15296713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안전한 분양을 위해 로그인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, </a:t>
            </a:r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회원 가입 및 입양 신청서를 작성해 본인인증을 확실히 하여 사랑스러</a:t>
            </a:r>
            <a:endParaRPr lang="en-US" sz="1900" dirty="0">
              <a:solidFill>
                <a:srgbClr val="7A2D1B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운 동물들이 행복한 가정을 찾아갈 수 있도록 도우며 고객이 마음에 든 동물들을 쉽게 입양할 수 있</a:t>
            </a:r>
            <a:endParaRPr lang="en-US" sz="1900" dirty="0">
              <a:solidFill>
                <a:srgbClr val="7A2D1B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도록 검색이나 찜을 통해 언제나 해당 동물들에 대한 정보를 쉽게 얻을 수 있는 사이트를 만들어 보</a:t>
            </a:r>
            <a:endParaRPr lang="en-US" altLang="ko-KR" sz="1900" dirty="0">
              <a:solidFill>
                <a:srgbClr val="7A2D1B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ko-KR" altLang="en-US" sz="1900" dirty="0" err="1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았습니다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.</a:t>
            </a:r>
          </a:p>
        </p:txBody>
      </p:sp>
      <p:sp>
        <p:nvSpPr>
          <p:cNvPr id="188" name="Object 188"/>
          <p:cNvSpPr txBox="1"/>
          <p:nvPr/>
        </p:nvSpPr>
        <p:spPr>
          <a:xfrm>
            <a:off x="6649810" y="5539331"/>
            <a:ext cx="15296713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페이스북 개인사정 등 어떠한 이유로 무책임하게 동물들을 분양한다는 글을 종종 볼 수 있었습니다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.</a:t>
            </a:r>
          </a:p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페이스북은 개인 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SNS</a:t>
            </a:r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로 그 글에 대한 정보를 확신할 수 없고 동물에 대한 그리고 글을 올린 사람에</a:t>
            </a:r>
            <a:endParaRPr lang="en-US" altLang="ko-KR" sz="1900" dirty="0">
              <a:solidFill>
                <a:srgbClr val="7A2D1B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대한 믿음이 보다 떨어질 수 밖에 없기에 이런 점들을 보안하면서 더 안전하고 신뢰성 있는 사이트</a:t>
            </a:r>
            <a:endParaRPr lang="en-US" altLang="ko-KR" sz="1900" dirty="0">
              <a:solidFill>
                <a:srgbClr val="7A2D1B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가 있었으면 좋겠다고 생각했습니다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.</a:t>
            </a:r>
            <a:endParaRPr lang="en-US" sz="1900" dirty="0">
              <a:solidFill>
                <a:srgbClr val="7A2D1B"/>
              </a:solidFill>
              <a:latin typeface="Pretendard SemiBold" pitchFamily="34" charset="0"/>
              <a:cs typeface="Pretendard SemiBold" pitchFamily="34" charset="0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6649810" y="4350096"/>
            <a:ext cx="15296713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동물들에 대한 정보 제공</a:t>
            </a:r>
            <a:endParaRPr lang="en-US" altLang="ko-KR" sz="1900" dirty="0">
              <a:solidFill>
                <a:srgbClr val="7A2D1B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  <a:cs typeface="Pretendard SemiBold" pitchFamily="34" charset="0"/>
              </a:rPr>
              <a:t>동물 분양 서비스 제공</a:t>
            </a:r>
            <a:endParaRPr lang="en-US" sz="1900" dirty="0">
              <a:solidFill>
                <a:srgbClr val="7A2D1B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</a:rPr>
              <a:t>관심 동물 등록</a:t>
            </a:r>
            <a:r>
              <a:rPr lang="en-US" altLang="ko-KR" sz="1900" dirty="0">
                <a:solidFill>
                  <a:srgbClr val="7A2D1B"/>
                </a:solidFill>
                <a:latin typeface="Pretendard SemiBold" pitchFamily="34" charset="0"/>
              </a:rPr>
              <a:t> </a:t>
            </a:r>
            <a:r>
              <a:rPr lang="ko-KR" altLang="en-US" sz="1900" dirty="0">
                <a:solidFill>
                  <a:srgbClr val="7A2D1B"/>
                </a:solidFill>
                <a:latin typeface="Pretendard SemiBold" pitchFamily="34" charset="0"/>
              </a:rPr>
              <a:t>및 검색 서비스 제공</a:t>
            </a:r>
            <a:endParaRPr lang="en-US" dirty="0"/>
          </a:p>
        </p:txBody>
      </p:sp>
      <p:sp>
        <p:nvSpPr>
          <p:cNvPr id="190" name="Object 190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91" name="Object 191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92" name="Object 192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그룹 1024"/>
          <p:cNvGrpSpPr/>
          <p:nvPr/>
        </p:nvGrpSpPr>
        <p:grpSpPr>
          <a:xfrm>
            <a:off x="816703" y="2062725"/>
            <a:ext cx="2791460" cy="360621"/>
            <a:chOff x="816703" y="2062725"/>
            <a:chExt cx="2791460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703" y="2062725"/>
              <a:ext cx="2791460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23531" y="4207375"/>
            <a:ext cx="7860006" cy="2722279"/>
            <a:chOff x="823531" y="4207375"/>
            <a:chExt cx="7860006" cy="272227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531" y="4207375"/>
              <a:ext cx="7860006" cy="272227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23531" y="3633442"/>
            <a:ext cx="7860006" cy="5846269"/>
            <a:chOff x="823531" y="3633442"/>
            <a:chExt cx="7860006" cy="584626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531" y="3633442"/>
              <a:ext cx="7860006" cy="584626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23531" y="3633442"/>
            <a:ext cx="7855583" cy="602504"/>
            <a:chOff x="823531" y="3633442"/>
            <a:chExt cx="7855583" cy="60250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531" y="3633442"/>
              <a:ext cx="7855583" cy="60250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49192" y="5294182"/>
            <a:ext cx="7408684" cy="548664"/>
            <a:chOff x="1049192" y="5294182"/>
            <a:chExt cx="7408684" cy="548664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8153280" y="5294182"/>
              <a:ext cx="304596" cy="548664"/>
              <a:chOff x="8153280" y="5294182"/>
              <a:chExt cx="304596" cy="54866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53280" y="5294182"/>
                <a:ext cx="304596" cy="54866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049192" y="5294182"/>
              <a:ext cx="304596" cy="548664"/>
              <a:chOff x="1049192" y="5294182"/>
              <a:chExt cx="304596" cy="54866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9192" y="5294182"/>
                <a:ext cx="304596" cy="548664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8213251" y="3770299"/>
            <a:ext cx="328790" cy="328790"/>
            <a:chOff x="8213251" y="3770299"/>
            <a:chExt cx="328790" cy="328790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8213251" y="3770299"/>
              <a:ext cx="328790" cy="328790"/>
              <a:chOff x="8213251" y="3770299"/>
              <a:chExt cx="328790" cy="32879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13251" y="3770299"/>
                <a:ext cx="328790" cy="328790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8276254" y="3833302"/>
              <a:ext cx="202783" cy="202783"/>
              <a:chOff x="8276254" y="3833302"/>
              <a:chExt cx="202783" cy="202783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8245758" y="3923192"/>
                <a:ext cx="263775" cy="23003"/>
                <a:chOff x="8245758" y="3923192"/>
                <a:chExt cx="263775" cy="23003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2700000">
                  <a:off x="8245758" y="3923192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8245758" y="3923192"/>
                <a:ext cx="263775" cy="23003"/>
                <a:chOff x="8245758" y="3923192"/>
                <a:chExt cx="263775" cy="23003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00000">
                  <a:off x="8245758" y="3923192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36" name="그룹 1036"/>
          <p:cNvGrpSpPr/>
          <p:nvPr/>
        </p:nvGrpSpPr>
        <p:grpSpPr>
          <a:xfrm>
            <a:off x="2679333" y="8567037"/>
            <a:ext cx="4148403" cy="50000"/>
            <a:chOff x="2679333" y="7076167"/>
            <a:chExt cx="4148403" cy="5000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2679333" y="7076167"/>
              <a:ext cx="748244" cy="50000"/>
              <a:chOff x="2679333" y="7076167"/>
              <a:chExt cx="748244" cy="50000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79333" y="7076167"/>
                <a:ext cx="748244" cy="50000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3529373" y="7076167"/>
              <a:ext cx="748244" cy="50000"/>
              <a:chOff x="3529373" y="7076167"/>
              <a:chExt cx="748244" cy="50000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529373" y="7076167"/>
                <a:ext cx="748244" cy="50000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5229452" y="7076167"/>
              <a:ext cx="748244" cy="50000"/>
              <a:chOff x="5229452" y="7076167"/>
              <a:chExt cx="748244" cy="50000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229452" y="7076167"/>
                <a:ext cx="748244" cy="50000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4379412" y="7076167"/>
              <a:ext cx="748244" cy="50000"/>
              <a:chOff x="4379412" y="7076167"/>
              <a:chExt cx="748244" cy="50000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379412" y="7076167"/>
                <a:ext cx="748244" cy="50000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6079492" y="7076167"/>
              <a:ext cx="748244" cy="50000"/>
              <a:chOff x="6079492" y="7076167"/>
              <a:chExt cx="748244" cy="50000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79492" y="7076167"/>
                <a:ext cx="748244" cy="50000"/>
              </a:xfrm>
              <a:prstGeom prst="rect">
                <a:avLst/>
              </a:prstGeom>
            </p:spPr>
          </p:pic>
        </p:grpSp>
      </p:grpSp>
      <p:sp>
        <p:nvSpPr>
          <p:cNvPr id="166" name="Object 166"/>
          <p:cNvSpPr txBox="1"/>
          <p:nvPr/>
        </p:nvSpPr>
        <p:spPr>
          <a:xfrm>
            <a:off x="1381845" y="3696167"/>
            <a:ext cx="67389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500" err="1">
                <a:solidFill>
                  <a:srgbClr val="444444"/>
                </a:solidFill>
                <a:latin typeface="Pretendard SemiBold"/>
                <a:cs typeface="Pretendard SemiBold" pitchFamily="34" charset="0"/>
              </a:rPr>
              <a:t>사이트</a:t>
            </a:r>
            <a:r>
              <a:rPr lang="en-US" sz="2500">
                <a:solidFill>
                  <a:srgbClr val="7A2D1B"/>
                </a:solidFill>
                <a:latin typeface="Pretendard SemiBold"/>
                <a:cs typeface="Pretendard SemiBold" pitchFamily="34" charset="0"/>
              </a:rPr>
              <a:t> </a:t>
            </a:r>
            <a:r>
              <a:rPr lang="en-US" sz="2500">
                <a:solidFill>
                  <a:srgbClr val="7A2D1B"/>
                </a:solidFill>
                <a:latin typeface="Pretendard"/>
                <a:cs typeface="Pretendard SemiBold" pitchFamily="34" charset="0"/>
              </a:rPr>
              <a:t>‘MINI PET’</a:t>
            </a:r>
            <a:endParaRPr lang="en-US">
              <a:latin typeface="Pretendard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9845782" y="5739517"/>
            <a:ext cx="7366892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000" dirty="0">
                <a:solidFill>
                  <a:srgbClr val="7A2D1B"/>
                </a:solidFill>
                <a:latin typeface="Pretendard SemiBold"/>
                <a:cs typeface="Pretendard SemiBold" pitchFamily="34" charset="0"/>
              </a:rPr>
              <a:t>사이트 설명 : 강아지 , 고양이  분양에 대한 정보를 얻을 수 있고 </a:t>
            </a:r>
            <a:r>
              <a:rPr lang="en-US" altLang="ko-KR" sz="2000" dirty="0">
                <a:solidFill>
                  <a:srgbClr val="7A2D1B"/>
                </a:solidFill>
                <a:latin typeface="Pretendard SemiBold"/>
                <a:cs typeface="Pretendard SemiBold" pitchFamily="34" charset="0"/>
              </a:rPr>
              <a:t>		</a:t>
            </a:r>
            <a:r>
              <a:rPr lang="ko-KR" altLang="en-US" sz="2000" dirty="0">
                <a:solidFill>
                  <a:srgbClr val="7A2D1B"/>
                </a:solidFill>
                <a:latin typeface="Pretendard SemiBold"/>
                <a:cs typeface="Pretendard SemiBold" pitchFamily="34" charset="0"/>
              </a:rPr>
              <a:t>분양 서비스를 제공 하는 사이트</a:t>
            </a:r>
            <a:endParaRPr lang="en-US" altLang="ko-KR" sz="2000" dirty="0">
              <a:solidFill>
                <a:srgbClr val="7A2D1B"/>
              </a:solidFill>
              <a:latin typeface="Pretendard SemiBold"/>
              <a:cs typeface="Pretendard SemiBold" pitchFamily="34" charset="0"/>
            </a:endParaRPr>
          </a:p>
          <a:p>
            <a:r>
              <a:rPr lang="ko-KR" altLang="en-US" sz="2000" dirty="0">
                <a:solidFill>
                  <a:srgbClr val="7A2D1B"/>
                </a:solidFill>
                <a:latin typeface="Pretendard SemiBold"/>
                <a:cs typeface="Pretendard SemiBold" pitchFamily="34" charset="0"/>
              </a:rPr>
              <a:t>벤치마킹 이유 : 분양에 대한 정보( 분양 시 필요한 정보, 분양       </a:t>
            </a:r>
            <a:r>
              <a:rPr lang="en-US" altLang="ko-KR" sz="2000" dirty="0">
                <a:solidFill>
                  <a:srgbClr val="7A2D1B"/>
                </a:solidFill>
                <a:latin typeface="Pretendard SemiBold"/>
                <a:cs typeface="Pretendard SemiBold" pitchFamily="34" charset="0"/>
              </a:rPr>
              <a:t>		</a:t>
            </a:r>
            <a:r>
              <a:rPr lang="ko-KR" altLang="en-US" sz="2000" dirty="0">
                <a:solidFill>
                  <a:srgbClr val="7A2D1B"/>
                </a:solidFill>
                <a:latin typeface="Pretendard SemiBold"/>
                <a:cs typeface="Pretendard SemiBold" pitchFamily="34" charset="0"/>
              </a:rPr>
              <a:t>동물에 대한 정보 등 )가 자세히 작성되어 있어       </a:t>
            </a:r>
            <a:r>
              <a:rPr lang="en-US" altLang="ko-KR" sz="2000" dirty="0">
                <a:solidFill>
                  <a:srgbClr val="7A2D1B"/>
                </a:solidFill>
                <a:latin typeface="Pretendard SemiBold"/>
                <a:cs typeface="Pretendard SemiBold" pitchFamily="34" charset="0"/>
              </a:rPr>
              <a:t>		</a:t>
            </a:r>
            <a:r>
              <a:rPr lang="ko-KR" altLang="en-US" sz="2000" dirty="0">
                <a:solidFill>
                  <a:srgbClr val="7A2D1B"/>
                </a:solidFill>
                <a:latin typeface="Pretendard SemiBold"/>
                <a:cs typeface="Pretendard SemiBold" pitchFamily="34" charset="0"/>
              </a:rPr>
              <a:t>이 사이트를 벤치마킹 하게 되었습니다. </a:t>
            </a:r>
          </a:p>
          <a:p>
            <a:r>
              <a:rPr lang="ko-KR" altLang="en-US" sz="2000" dirty="0">
                <a:solidFill>
                  <a:srgbClr val="7A2D1B"/>
                </a:solidFill>
                <a:latin typeface="Pretendard SemiBold"/>
              </a:rPr>
              <a:t>벤치마킹 내용 : 분양에 대한 전반적인 정보, 동물 정보 기입 </a:t>
            </a:r>
          </a:p>
          <a:p>
            <a:r>
              <a:rPr lang="ko-KR" altLang="en-US" sz="2000" dirty="0">
                <a:solidFill>
                  <a:srgbClr val="7A2D1B"/>
                </a:solidFill>
                <a:latin typeface="Pretendard SemiBold"/>
              </a:rPr>
              <a:t>        방식 등</a:t>
            </a:r>
            <a:endParaRPr lang="ko-KR" dirty="0"/>
          </a:p>
        </p:txBody>
      </p:sp>
      <p:sp>
        <p:nvSpPr>
          <p:cNvPr id="168" name="Object 168"/>
          <p:cNvSpPr txBox="1"/>
          <p:nvPr/>
        </p:nvSpPr>
        <p:spPr>
          <a:xfrm>
            <a:off x="-330184" y="8773335"/>
            <a:ext cx="1016744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400">
                <a:solidFill>
                  <a:srgbClr val="7A2D1B"/>
                </a:solidFill>
                <a:latin typeface="Pretendard"/>
                <a:cs typeface="Pretendard" pitchFamily="34" charset="0"/>
              </a:rPr>
              <a:t>"</a:t>
            </a:r>
            <a:r>
              <a:rPr lang="ko-KR" altLang="en-US" sz="2400">
                <a:solidFill>
                  <a:srgbClr val="7A2D1B"/>
                </a:solidFill>
                <a:latin typeface="Pretendard"/>
                <a:cs typeface="Pretendard" pitchFamily="34" charset="0"/>
              </a:rPr>
              <a:t>강아지분양</a:t>
            </a:r>
            <a:r>
              <a:rPr lang="en-US" sz="2400">
                <a:solidFill>
                  <a:srgbClr val="7A2D1B"/>
                </a:solidFill>
                <a:latin typeface="Pretendard"/>
                <a:cs typeface="Pretendard" pitchFamily="34" charset="0"/>
              </a:rPr>
              <a:t>, </a:t>
            </a:r>
            <a:r>
              <a:rPr lang="ko-KR" altLang="en-US" sz="2400">
                <a:solidFill>
                  <a:srgbClr val="7A2D1B"/>
                </a:solidFill>
                <a:latin typeface="Pretendard"/>
                <a:cs typeface="Pretendard" pitchFamily="34" charset="0"/>
              </a:rPr>
              <a:t>고양이</a:t>
            </a:r>
            <a:r>
              <a:rPr lang="en-US" sz="240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400">
                <a:solidFill>
                  <a:srgbClr val="7A2D1B"/>
                </a:solidFill>
                <a:latin typeface="Pretendard"/>
                <a:cs typeface="Pretendard" pitchFamily="34" charset="0"/>
              </a:rPr>
              <a:t>분양</a:t>
            </a:r>
            <a:r>
              <a:rPr lang="en-US" sz="2400">
                <a:solidFill>
                  <a:srgbClr val="7A2D1B"/>
                </a:solidFill>
                <a:latin typeface="Pretendard"/>
                <a:cs typeface="Pretendard" pitchFamily="34" charset="0"/>
              </a:rPr>
              <a:t> 플랫폼"</a:t>
            </a:r>
            <a:endParaRPr lang="en-US">
              <a:latin typeface="Pretendard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96725" y="2026621"/>
            <a:ext cx="3831415" cy="432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 BENCH MARKING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823531" y="2285935"/>
            <a:ext cx="6738955" cy="13224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kern="0" spc="1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벤치마킹 사이트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74" name="Object 174"/>
          <p:cNvSpPr txBox="1"/>
          <p:nvPr/>
        </p:nvSpPr>
        <p:spPr>
          <a:xfrm>
            <a:off x="3511719" y="623044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75" name="Object 175"/>
          <p:cNvSpPr txBox="1"/>
          <p:nvPr/>
        </p:nvSpPr>
        <p:spPr>
          <a:xfrm>
            <a:off x="4716568" y="623044"/>
            <a:ext cx="2010394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76" name="Object 176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BENCH MARKING</a:t>
            </a:r>
            <a:endParaRPr lang="en-US"/>
          </a:p>
        </p:txBody>
      </p:sp>
      <p:sp>
        <p:nvSpPr>
          <p:cNvPr id="177" name="Object 177"/>
          <p:cNvSpPr txBox="1"/>
          <p:nvPr/>
        </p:nvSpPr>
        <p:spPr>
          <a:xfrm>
            <a:off x="7828045" y="416543"/>
            <a:ext cx="1540016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STORY BOARD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80" name="Object 180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grpSp>
        <p:nvGrpSpPr>
          <p:cNvPr id="2" name="그룹 1026">
            <a:extLst>
              <a:ext uri="{FF2B5EF4-FFF2-40B4-BE49-F238E27FC236}">
                <a16:creationId xmlns:a16="http://schemas.microsoft.com/office/drawing/2014/main" id="{15B544B7-DD60-F0A6-B34F-13C03D32FE2A}"/>
              </a:ext>
            </a:extLst>
          </p:cNvPr>
          <p:cNvGrpSpPr/>
          <p:nvPr/>
        </p:nvGrpSpPr>
        <p:grpSpPr>
          <a:xfrm>
            <a:off x="9539774" y="3644606"/>
            <a:ext cx="7860006" cy="5846269"/>
            <a:chOff x="-20423863" y="3435711"/>
            <a:chExt cx="7860006" cy="5846269"/>
          </a:xfrm>
        </p:grpSpPr>
        <p:pic>
          <p:nvPicPr>
            <p:cNvPr id="3" name="Object 72">
              <a:extLst>
                <a:ext uri="{FF2B5EF4-FFF2-40B4-BE49-F238E27FC236}">
                  <a16:creationId xmlns:a16="http://schemas.microsoft.com/office/drawing/2014/main" id="{DE208A19-433F-0C7C-9B12-D274E0E9E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423863" y="3435711"/>
              <a:ext cx="7860006" cy="5846269"/>
            </a:xfrm>
            <a:prstGeom prst="rect">
              <a:avLst/>
            </a:prstGeom>
          </p:spPr>
        </p:pic>
      </p:grpSp>
      <p:grpSp>
        <p:nvGrpSpPr>
          <p:cNvPr id="5" name="그룹 1027">
            <a:extLst>
              <a:ext uri="{FF2B5EF4-FFF2-40B4-BE49-F238E27FC236}">
                <a16:creationId xmlns:a16="http://schemas.microsoft.com/office/drawing/2014/main" id="{964CF357-22E8-C9D0-9997-77C4865691F8}"/>
              </a:ext>
            </a:extLst>
          </p:cNvPr>
          <p:cNvGrpSpPr/>
          <p:nvPr/>
        </p:nvGrpSpPr>
        <p:grpSpPr>
          <a:xfrm>
            <a:off x="9544197" y="3646339"/>
            <a:ext cx="7855583" cy="602504"/>
            <a:chOff x="823531" y="3633442"/>
            <a:chExt cx="7855583" cy="602504"/>
          </a:xfrm>
        </p:grpSpPr>
        <p:pic>
          <p:nvPicPr>
            <p:cNvPr id="6" name="Object 75">
              <a:extLst>
                <a:ext uri="{FF2B5EF4-FFF2-40B4-BE49-F238E27FC236}">
                  <a16:creationId xmlns:a16="http://schemas.microsoft.com/office/drawing/2014/main" id="{80FF1F53-041B-7BD4-FD61-E6FE8A338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531" y="3633442"/>
              <a:ext cx="7855583" cy="602504"/>
            </a:xfrm>
            <a:prstGeom prst="rect">
              <a:avLst/>
            </a:prstGeom>
          </p:spPr>
        </p:pic>
      </p:grpSp>
      <p:grpSp>
        <p:nvGrpSpPr>
          <p:cNvPr id="8" name="그룹 1031">
            <a:extLst>
              <a:ext uri="{FF2B5EF4-FFF2-40B4-BE49-F238E27FC236}">
                <a16:creationId xmlns:a16="http://schemas.microsoft.com/office/drawing/2014/main" id="{9F1D1315-0B39-FF52-AD8A-EC114C6A9F0B}"/>
              </a:ext>
            </a:extLst>
          </p:cNvPr>
          <p:cNvGrpSpPr/>
          <p:nvPr/>
        </p:nvGrpSpPr>
        <p:grpSpPr>
          <a:xfrm>
            <a:off x="16933917" y="3783196"/>
            <a:ext cx="328790" cy="328790"/>
            <a:chOff x="8213251" y="3770299"/>
            <a:chExt cx="328790" cy="328790"/>
          </a:xfrm>
        </p:grpSpPr>
        <p:grpSp>
          <p:nvGrpSpPr>
            <p:cNvPr id="9" name="그룹 1032">
              <a:extLst>
                <a:ext uri="{FF2B5EF4-FFF2-40B4-BE49-F238E27FC236}">
                  <a16:creationId xmlns:a16="http://schemas.microsoft.com/office/drawing/2014/main" id="{E46B1C2D-9D8E-9235-DF24-5E4B83EB053F}"/>
                </a:ext>
              </a:extLst>
            </p:cNvPr>
            <p:cNvGrpSpPr/>
            <p:nvPr/>
          </p:nvGrpSpPr>
          <p:grpSpPr>
            <a:xfrm>
              <a:off x="8213251" y="3770299"/>
              <a:ext cx="328790" cy="328790"/>
              <a:chOff x="8213251" y="3770299"/>
              <a:chExt cx="328790" cy="328790"/>
            </a:xfrm>
          </p:grpSpPr>
          <p:pic>
            <p:nvPicPr>
              <p:cNvPr id="18" name="Object 87">
                <a:extLst>
                  <a:ext uri="{FF2B5EF4-FFF2-40B4-BE49-F238E27FC236}">
                    <a16:creationId xmlns:a16="http://schemas.microsoft.com/office/drawing/2014/main" id="{A21F42A6-46D6-A107-1412-81F1D1D5C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13251" y="3770299"/>
                <a:ext cx="328790" cy="328790"/>
              </a:xfrm>
              <a:prstGeom prst="rect">
                <a:avLst/>
              </a:prstGeom>
            </p:spPr>
          </p:pic>
        </p:grpSp>
        <p:grpSp>
          <p:nvGrpSpPr>
            <p:cNvPr id="10" name="그룹 1033">
              <a:extLst>
                <a:ext uri="{FF2B5EF4-FFF2-40B4-BE49-F238E27FC236}">
                  <a16:creationId xmlns:a16="http://schemas.microsoft.com/office/drawing/2014/main" id="{10CDBD66-A05E-F8EE-1744-FED786387DFD}"/>
                </a:ext>
              </a:extLst>
            </p:cNvPr>
            <p:cNvGrpSpPr/>
            <p:nvPr/>
          </p:nvGrpSpPr>
          <p:grpSpPr>
            <a:xfrm>
              <a:off x="8245758" y="3802806"/>
              <a:ext cx="263775" cy="263775"/>
              <a:chOff x="8245758" y="3802806"/>
              <a:chExt cx="263775" cy="263775"/>
            </a:xfrm>
          </p:grpSpPr>
          <p:grpSp>
            <p:nvGrpSpPr>
              <p:cNvPr id="12" name="그룹 1034">
                <a:extLst>
                  <a:ext uri="{FF2B5EF4-FFF2-40B4-BE49-F238E27FC236}">
                    <a16:creationId xmlns:a16="http://schemas.microsoft.com/office/drawing/2014/main" id="{0812187A-EADD-E768-BBB9-B31845C28685}"/>
                  </a:ext>
                </a:extLst>
              </p:cNvPr>
              <p:cNvGrpSpPr/>
              <p:nvPr/>
            </p:nvGrpSpPr>
            <p:grpSpPr>
              <a:xfrm>
                <a:off x="8245758" y="3923192"/>
                <a:ext cx="263775" cy="23003"/>
                <a:chOff x="8245758" y="3923192"/>
                <a:chExt cx="263775" cy="23003"/>
              </a:xfrm>
            </p:grpSpPr>
            <p:pic>
              <p:nvPicPr>
                <p:cNvPr id="16" name="Object 91">
                  <a:extLst>
                    <a:ext uri="{FF2B5EF4-FFF2-40B4-BE49-F238E27FC236}">
                      <a16:creationId xmlns:a16="http://schemas.microsoft.com/office/drawing/2014/main" id="{BD2B23B4-00AA-8ED7-4EE9-C32727F0A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2700000">
                  <a:off x="8245758" y="3923192"/>
                  <a:ext cx="263775" cy="23003"/>
                </a:xfrm>
                <a:prstGeom prst="rect">
                  <a:avLst/>
                </a:prstGeom>
              </p:spPr>
            </p:pic>
          </p:grpSp>
          <p:grpSp>
            <p:nvGrpSpPr>
              <p:cNvPr id="13" name="그룹 1035">
                <a:extLst>
                  <a:ext uri="{FF2B5EF4-FFF2-40B4-BE49-F238E27FC236}">
                    <a16:creationId xmlns:a16="http://schemas.microsoft.com/office/drawing/2014/main" id="{CA94492E-B06A-488B-7E4F-F75714F3AB36}"/>
                  </a:ext>
                </a:extLst>
              </p:cNvPr>
              <p:cNvGrpSpPr/>
              <p:nvPr/>
            </p:nvGrpSpPr>
            <p:grpSpPr>
              <a:xfrm>
                <a:off x="8366144" y="3802806"/>
                <a:ext cx="23003" cy="263775"/>
                <a:chOff x="8366144" y="3802806"/>
                <a:chExt cx="23003" cy="263775"/>
              </a:xfrm>
            </p:grpSpPr>
            <p:pic>
              <p:nvPicPr>
                <p:cNvPr id="15" name="Object 94">
                  <a:extLst>
                    <a:ext uri="{FF2B5EF4-FFF2-40B4-BE49-F238E27FC236}">
                      <a16:creationId xmlns:a16="http://schemas.microsoft.com/office/drawing/2014/main" id="{4ECE023D-33F1-04D1-F398-25748A9690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00000">
                  <a:off x="8245758" y="3923192"/>
                  <a:ext cx="263775" cy="2300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" name="Object 166">
            <a:extLst>
              <a:ext uri="{FF2B5EF4-FFF2-40B4-BE49-F238E27FC236}">
                <a16:creationId xmlns:a16="http://schemas.microsoft.com/office/drawing/2014/main" id="{F2B8080C-ADB3-2CC6-1904-4F5BB2C5F73C}"/>
              </a:ext>
            </a:extLst>
          </p:cNvPr>
          <p:cNvSpPr txBox="1"/>
          <p:nvPr/>
        </p:nvSpPr>
        <p:spPr>
          <a:xfrm>
            <a:off x="10102511" y="3709064"/>
            <a:ext cx="67389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500" err="1">
                <a:solidFill>
                  <a:srgbClr val="444444"/>
                </a:solidFill>
                <a:latin typeface="Pretendard SemiBold"/>
                <a:cs typeface="Pretendard SemiBold" pitchFamily="34" charset="0"/>
              </a:rPr>
              <a:t>사이트</a:t>
            </a:r>
            <a:r>
              <a:rPr lang="en-US" sz="2500">
                <a:solidFill>
                  <a:srgbClr val="7A2D1B"/>
                </a:solidFill>
                <a:latin typeface="Pretendard SemiBold"/>
                <a:cs typeface="Pretendard SemiBold" pitchFamily="34" charset="0"/>
              </a:rPr>
              <a:t> </a:t>
            </a:r>
            <a:r>
              <a:rPr lang="en-US" sz="2500">
                <a:solidFill>
                  <a:srgbClr val="7A2D1B"/>
                </a:solidFill>
                <a:latin typeface="Pretendard"/>
                <a:cs typeface="Pretendard SemiBold" pitchFamily="34" charset="0"/>
              </a:rPr>
              <a:t>‘MINI PET’</a:t>
            </a:r>
            <a:endParaRPr lang="en-US">
              <a:latin typeface="Pretendard"/>
            </a:endParaRPr>
          </a:p>
        </p:txBody>
      </p:sp>
      <p:pic>
        <p:nvPicPr>
          <p:cNvPr id="22" name="그림 21" descr="텍스트, 인간의 얼굴, 개, 스크린샷이(가) 표시된 사진&#10;&#10;자동 생성된 설명">
            <a:extLst>
              <a:ext uri="{FF2B5EF4-FFF2-40B4-BE49-F238E27FC236}">
                <a16:creationId xmlns:a16="http://schemas.microsoft.com/office/drawing/2014/main" id="{C7921DEB-6A31-C4A4-76F3-184404382D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6" y="4249806"/>
            <a:ext cx="7823337" cy="4056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47653" y="4337735"/>
            <a:ext cx="7961133" cy="5300671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74092" y="4348299"/>
            <a:ext cx="7838516" cy="5296868"/>
            <a:chOff x="816703" y="4319728"/>
            <a:chExt cx="10162894" cy="515998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92025" y="3633442"/>
            <a:ext cx="3906125" cy="498402"/>
            <a:chOff x="1992025" y="3633442"/>
            <a:chExt cx="3906125" cy="4984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2025" y="3633442"/>
              <a:ext cx="3906125" cy="4984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05866" y="3633442"/>
            <a:ext cx="3773732" cy="498402"/>
            <a:chOff x="7205866" y="3633442"/>
            <a:chExt cx="3773732" cy="4984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5866" y="3633442"/>
              <a:ext cx="3773732" cy="4984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47745" y="4348299"/>
            <a:ext cx="980633" cy="282392"/>
            <a:chOff x="847745" y="4348299"/>
            <a:chExt cx="980633" cy="28239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38321" y="4349848"/>
            <a:ext cx="7980691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6716617" y="4434720"/>
            <a:ext cx="416770" cy="405223"/>
            <a:chOff x="16617285" y="4418368"/>
            <a:chExt cx="416770" cy="405223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813454" y="4295729"/>
            <a:ext cx="7947088" cy="5447863"/>
            <a:chOff x="733459" y="4243537"/>
            <a:chExt cx="10303664" cy="530708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7" name="그룹 1047"/>
          <p:cNvGrpSpPr/>
          <p:nvPr/>
        </p:nvGrpSpPr>
        <p:grpSpPr>
          <a:xfrm>
            <a:off x="4269766" y="4525517"/>
            <a:ext cx="1103100" cy="643023"/>
            <a:chOff x="1207607" y="4746544"/>
            <a:chExt cx="1772447" cy="776299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07607" y="4746544"/>
              <a:ext cx="1772447" cy="776299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7911515" y="4502606"/>
            <a:ext cx="677136" cy="405887"/>
            <a:chOff x="4795731" y="4746544"/>
            <a:chExt cx="1772447" cy="776299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95731" y="4746544"/>
              <a:ext cx="1772447" cy="776299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7045936" y="4470307"/>
            <a:ext cx="702689" cy="451926"/>
            <a:chOff x="6817215" y="4746544"/>
            <a:chExt cx="1772447" cy="776299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17215" y="4746544"/>
              <a:ext cx="1772447" cy="776299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199587" y="5246955"/>
            <a:ext cx="7252823" cy="660205"/>
            <a:chOff x="1207607" y="5691551"/>
            <a:chExt cx="9403540" cy="643143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7607" y="5691551"/>
              <a:ext cx="9403540" cy="643143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25918" y="1707014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9018" y="4323458"/>
            <a:ext cx="12778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/>
          </a:p>
        </p:txBody>
      </p: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26624"/>
            <a:ext cx="3307022" cy="432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 STORY BOARD</a:t>
            </a:r>
            <a:endParaRPr lang="en-US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5000" kern="0" spc="10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스토리보드</a:t>
            </a:r>
            <a:r>
              <a:rPr lang="en-US" sz="5000" kern="0" spc="100">
                <a:solidFill>
                  <a:srgbClr val="7A2D1B"/>
                </a:solidFill>
                <a:latin typeface="Pretendard"/>
                <a:cs typeface="Pretendard" pitchFamily="34" charset="0"/>
              </a:rPr>
              <a:t> - 1</a:t>
            </a:r>
            <a:endParaRPr lang="en-US"/>
          </a:p>
        </p:txBody>
      </p:sp>
      <p:sp>
        <p:nvSpPr>
          <p:cNvPr id="174" name="Object 174"/>
          <p:cNvSpPr txBox="1"/>
          <p:nvPr/>
        </p:nvSpPr>
        <p:spPr>
          <a:xfrm>
            <a:off x="9487018" y="4388367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 dirty="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 dirty="0"/>
          </a:p>
        </p:txBody>
      </p:sp>
      <p:sp>
        <p:nvSpPr>
          <p:cNvPr id="176" name="Object 176"/>
          <p:cNvSpPr txBox="1"/>
          <p:nvPr/>
        </p:nvSpPr>
        <p:spPr>
          <a:xfrm>
            <a:off x="816703" y="3622966"/>
            <a:ext cx="186094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메인페이지</a:t>
            </a:r>
            <a:endParaRPr lang="en-US"/>
          </a:p>
        </p:txBody>
      </p:sp>
      <p:sp>
        <p:nvSpPr>
          <p:cNvPr id="177" name="Object 177"/>
          <p:cNvSpPr txBox="1"/>
          <p:nvPr/>
        </p:nvSpPr>
        <p:spPr>
          <a:xfrm>
            <a:off x="6027630" y="3622966"/>
            <a:ext cx="1720415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세부페이지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0" name="Object 180"/>
          <p:cNvSpPr txBox="1"/>
          <p:nvPr/>
        </p:nvSpPr>
        <p:spPr>
          <a:xfrm>
            <a:off x="2212429" y="369796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>
                <a:solidFill>
                  <a:srgbClr val="7A2D1B"/>
                </a:solidFill>
                <a:latin typeface="Pretendard"/>
              </a:rPr>
              <a:t>반려동물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분양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종합정보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사이트</a:t>
            </a:r>
            <a:endParaRPr lang="en-US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7415390" y="369797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header</a:t>
            </a:r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184" name="Object 184"/>
          <p:cNvSpPr txBox="1"/>
          <p:nvPr/>
        </p:nvSpPr>
        <p:spPr>
          <a:xfrm>
            <a:off x="4347146" y="4630037"/>
            <a:ext cx="8687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로고</a:t>
            </a:r>
            <a:endParaRPr lang="en-US" dirty="0"/>
          </a:p>
        </p:txBody>
      </p:sp>
      <p:sp>
        <p:nvSpPr>
          <p:cNvPr id="185" name="Object 185"/>
          <p:cNvSpPr txBox="1"/>
          <p:nvPr/>
        </p:nvSpPr>
        <p:spPr>
          <a:xfrm>
            <a:off x="7818972" y="4373529"/>
            <a:ext cx="8232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7A2D1B"/>
                </a:solidFill>
                <a:latin typeface="Pretendard"/>
              </a:rPr>
              <a:t>회원가입</a:t>
            </a:r>
            <a:endParaRPr lang="en-US" sz="2000" dirty="0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7021041" y="4402270"/>
            <a:ext cx="8070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7A2D1B"/>
                </a:solidFill>
                <a:latin typeface="Pretendard"/>
              </a:rPr>
              <a:t>로그인</a:t>
            </a:r>
            <a:endParaRPr lang="en-US" sz="2000" dirty="0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1140640" y="5356208"/>
            <a:ext cx="11101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메뉴1</a:t>
            </a:r>
            <a:endParaRPr lang="en-US" dirty="0"/>
          </a:p>
        </p:txBody>
      </p:sp>
      <p:sp>
        <p:nvSpPr>
          <p:cNvPr id="189" name="Object 189"/>
          <p:cNvSpPr txBox="1"/>
          <p:nvPr/>
        </p:nvSpPr>
        <p:spPr>
          <a:xfrm>
            <a:off x="1893791" y="5356208"/>
            <a:ext cx="11101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메뉴2</a:t>
            </a:r>
            <a:endParaRPr lang="en-US" dirty="0"/>
          </a:p>
        </p:txBody>
      </p:sp>
      <p:sp>
        <p:nvSpPr>
          <p:cNvPr id="190" name="Object 190"/>
          <p:cNvSpPr txBox="1"/>
          <p:nvPr/>
        </p:nvSpPr>
        <p:spPr>
          <a:xfrm>
            <a:off x="2619124" y="5382416"/>
            <a:ext cx="11101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메뉴3</a:t>
            </a:r>
            <a:endParaRPr lang="en-US" dirty="0"/>
          </a:p>
        </p:txBody>
      </p:sp>
      <p:sp>
        <p:nvSpPr>
          <p:cNvPr id="191" name="Object 191"/>
          <p:cNvSpPr txBox="1"/>
          <p:nvPr/>
        </p:nvSpPr>
        <p:spPr>
          <a:xfrm>
            <a:off x="3467480" y="5395323"/>
            <a:ext cx="11101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메뉴4</a:t>
            </a:r>
            <a:endParaRPr lang="en-US" dirty="0"/>
          </a:p>
        </p:txBody>
      </p:sp>
      <p:sp>
        <p:nvSpPr>
          <p:cNvPr id="192" name="Object 192"/>
          <p:cNvSpPr txBox="1"/>
          <p:nvPr/>
        </p:nvSpPr>
        <p:spPr>
          <a:xfrm>
            <a:off x="4322367" y="5396623"/>
            <a:ext cx="111019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메뉴5</a:t>
            </a:r>
            <a:endParaRPr lang="en-US" dirty="0"/>
          </a:p>
        </p:txBody>
      </p:sp>
      <p:sp>
        <p:nvSpPr>
          <p:cNvPr id="3" name="Object 192">
            <a:extLst>
              <a:ext uri="{FF2B5EF4-FFF2-40B4-BE49-F238E27FC236}">
                <a16:creationId xmlns:a16="http://schemas.microsoft.com/office/drawing/2014/main" id="{5C0AE873-B310-1878-ACAA-5FAAF1270515}"/>
              </a:ext>
            </a:extLst>
          </p:cNvPr>
          <p:cNvSpPr txBox="1"/>
          <p:nvPr/>
        </p:nvSpPr>
        <p:spPr>
          <a:xfrm>
            <a:off x="5215882" y="5411364"/>
            <a:ext cx="102076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메뉴6</a:t>
            </a:r>
            <a:endParaRPr lang="en-US" dirty="0"/>
          </a:p>
        </p:txBody>
      </p:sp>
      <p:sp>
        <p:nvSpPr>
          <p:cNvPr id="5" name="Object 192">
            <a:extLst>
              <a:ext uri="{FF2B5EF4-FFF2-40B4-BE49-F238E27FC236}">
                <a16:creationId xmlns:a16="http://schemas.microsoft.com/office/drawing/2014/main" id="{A9C13BF5-47FF-9AE2-2077-128C35FB353D}"/>
              </a:ext>
            </a:extLst>
          </p:cNvPr>
          <p:cNvSpPr txBox="1"/>
          <p:nvPr/>
        </p:nvSpPr>
        <p:spPr>
          <a:xfrm>
            <a:off x="6184705" y="5411364"/>
            <a:ext cx="11357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메뉴7</a:t>
            </a:r>
            <a:endParaRPr lang="en-US" dirty="0"/>
          </a:p>
        </p:txBody>
      </p:sp>
      <p:grpSp>
        <p:nvGrpSpPr>
          <p:cNvPr id="9" name="그룹 1052">
            <a:extLst>
              <a:ext uri="{FF2B5EF4-FFF2-40B4-BE49-F238E27FC236}">
                <a16:creationId xmlns:a16="http://schemas.microsoft.com/office/drawing/2014/main" id="{057A93F7-6238-93DB-068F-56BEBB7CB40F}"/>
              </a:ext>
            </a:extLst>
          </p:cNvPr>
          <p:cNvGrpSpPr/>
          <p:nvPr/>
        </p:nvGrpSpPr>
        <p:grpSpPr>
          <a:xfrm>
            <a:off x="3365362" y="6132165"/>
            <a:ext cx="2806601" cy="2800928"/>
            <a:chOff x="1207607" y="6481633"/>
            <a:chExt cx="9403540" cy="2728543"/>
          </a:xfrm>
        </p:grpSpPr>
        <p:pic>
          <p:nvPicPr>
            <p:cNvPr id="8" name="Object 146">
              <a:extLst>
                <a:ext uri="{FF2B5EF4-FFF2-40B4-BE49-F238E27FC236}">
                  <a16:creationId xmlns:a16="http://schemas.microsoft.com/office/drawing/2014/main" id="{6D4B72F4-FF54-1AED-3A27-8A2E3285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07607" y="6481633"/>
              <a:ext cx="9403540" cy="2728543"/>
            </a:xfrm>
            <a:prstGeom prst="rect">
              <a:avLst/>
            </a:prstGeom>
          </p:spPr>
        </p:pic>
      </p:grpSp>
      <p:grpSp>
        <p:nvGrpSpPr>
          <p:cNvPr id="13" name="그룹 1051">
            <a:extLst>
              <a:ext uri="{FF2B5EF4-FFF2-40B4-BE49-F238E27FC236}">
                <a16:creationId xmlns:a16="http://schemas.microsoft.com/office/drawing/2014/main" id="{8B7F79D5-F25F-9ECD-1584-C157A3BA8A57}"/>
              </a:ext>
            </a:extLst>
          </p:cNvPr>
          <p:cNvGrpSpPr/>
          <p:nvPr/>
        </p:nvGrpSpPr>
        <p:grpSpPr>
          <a:xfrm>
            <a:off x="3557428" y="6422060"/>
            <a:ext cx="2346642" cy="2190622"/>
            <a:chOff x="1207607" y="5691551"/>
            <a:chExt cx="9403540" cy="643143"/>
          </a:xfrm>
        </p:grpSpPr>
        <p:pic>
          <p:nvPicPr>
            <p:cNvPr id="15" name="Object 143">
              <a:extLst>
                <a:ext uri="{FF2B5EF4-FFF2-40B4-BE49-F238E27FC236}">
                  <a16:creationId xmlns:a16="http://schemas.microsoft.com/office/drawing/2014/main" id="{3EEC63C6-8C3E-FB55-B239-00AD53928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7607" y="5691551"/>
              <a:ext cx="9403540" cy="643143"/>
            </a:xfrm>
            <a:prstGeom prst="rect">
              <a:avLst/>
            </a:prstGeom>
          </p:spPr>
        </p:pic>
      </p:grpSp>
      <p:sp>
        <p:nvSpPr>
          <p:cNvPr id="12" name="Object 193">
            <a:extLst>
              <a:ext uri="{FF2B5EF4-FFF2-40B4-BE49-F238E27FC236}">
                <a16:creationId xmlns:a16="http://schemas.microsoft.com/office/drawing/2014/main" id="{D74C4FAF-6B8F-DF1F-CE11-F3F59CCFA076}"/>
              </a:ext>
            </a:extLst>
          </p:cNvPr>
          <p:cNvSpPr txBox="1"/>
          <p:nvPr/>
        </p:nvSpPr>
        <p:spPr>
          <a:xfrm>
            <a:off x="3973513" y="7784075"/>
            <a:ext cx="169985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 dirty="0">
                <a:solidFill>
                  <a:srgbClr val="7A2D1B"/>
                </a:solidFill>
                <a:latin typeface="Pretendard"/>
              </a:rPr>
              <a:t>로그인</a:t>
            </a:r>
            <a:r>
              <a:rPr lang="en-US" sz="2200" dirty="0">
                <a:solidFill>
                  <a:srgbClr val="7A2D1B"/>
                </a:solidFill>
                <a:latin typeface="Pretendard"/>
              </a:rPr>
              <a:t> </a:t>
            </a:r>
            <a:r>
              <a:rPr lang="ko-KR" altLang="en-US" sz="2200" dirty="0">
                <a:solidFill>
                  <a:srgbClr val="7A2D1B"/>
                </a:solidFill>
                <a:latin typeface="Pretendard"/>
              </a:rPr>
              <a:t>창</a:t>
            </a:r>
          </a:p>
        </p:txBody>
      </p:sp>
      <p:grpSp>
        <p:nvGrpSpPr>
          <p:cNvPr id="1050" name="그룹 1050"/>
          <p:cNvGrpSpPr/>
          <p:nvPr/>
        </p:nvGrpSpPr>
        <p:grpSpPr>
          <a:xfrm>
            <a:off x="4132135" y="6776902"/>
            <a:ext cx="1367067" cy="796895"/>
            <a:chOff x="8838700" y="4746544"/>
            <a:chExt cx="1772447" cy="77629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38700" y="4746544"/>
              <a:ext cx="1772447" cy="776299"/>
            </a:xfrm>
            <a:prstGeom prst="rect">
              <a:avLst/>
            </a:prstGeom>
          </p:spPr>
        </p:pic>
      </p:grpSp>
      <p:sp>
        <p:nvSpPr>
          <p:cNvPr id="187" name="Object 187"/>
          <p:cNvSpPr txBox="1"/>
          <p:nvPr/>
        </p:nvSpPr>
        <p:spPr>
          <a:xfrm>
            <a:off x="4242826" y="6971152"/>
            <a:ext cx="110104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7A2D1B"/>
                </a:solidFill>
                <a:latin typeface="Pretendard"/>
              </a:rPr>
              <a:t>입력칸</a:t>
            </a:r>
            <a:endParaRPr lang="en-US" sz="2000" dirty="0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6" name="Object 173">
            <a:extLst>
              <a:ext uri="{FF2B5EF4-FFF2-40B4-BE49-F238E27FC236}">
                <a16:creationId xmlns:a16="http://schemas.microsoft.com/office/drawing/2014/main" id="{85E6F114-D2CB-8D25-33A7-9702DB22534E}"/>
              </a:ext>
            </a:extLst>
          </p:cNvPr>
          <p:cNvSpPr txBox="1"/>
          <p:nvPr/>
        </p:nvSpPr>
        <p:spPr>
          <a:xfrm>
            <a:off x="5561182" y="2670160"/>
            <a:ext cx="607773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헤더 구현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pic>
        <p:nvPicPr>
          <p:cNvPr id="971" name="그림 970">
            <a:extLst>
              <a:ext uri="{FF2B5EF4-FFF2-40B4-BE49-F238E27FC236}">
                <a16:creationId xmlns:a16="http://schemas.microsoft.com/office/drawing/2014/main" id="{33414DA9-6D23-902F-3023-78C7EF3688A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396258" y="4972016"/>
            <a:ext cx="7874819" cy="4636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20128" y="4348299"/>
            <a:ext cx="7998884" cy="5128119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6703" y="4319728"/>
            <a:ext cx="7895905" cy="5159983"/>
            <a:chOff x="816703" y="4319728"/>
            <a:chExt cx="10162894" cy="515998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92025" y="3633442"/>
            <a:ext cx="3906125" cy="498402"/>
            <a:chOff x="1992025" y="3633442"/>
            <a:chExt cx="3906125" cy="4984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2025" y="3633442"/>
              <a:ext cx="3906125" cy="4984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05866" y="3633442"/>
            <a:ext cx="3773732" cy="498402"/>
            <a:chOff x="7205866" y="3633442"/>
            <a:chExt cx="3773732" cy="4984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5866" y="3633442"/>
              <a:ext cx="3773732" cy="4984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47745" y="4348299"/>
            <a:ext cx="980633" cy="282392"/>
            <a:chOff x="847745" y="4348299"/>
            <a:chExt cx="980633" cy="28239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1" y="4319728"/>
            <a:ext cx="7918607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6617285" y="4418368"/>
            <a:ext cx="416770" cy="405223"/>
            <a:chOff x="16617285" y="4418368"/>
            <a:chExt cx="416770" cy="405223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733459" y="4243537"/>
            <a:ext cx="10303664" cy="5307080"/>
            <a:chOff x="733459" y="4243537"/>
            <a:chExt cx="10303664" cy="530708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352602" y="1275956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9018" y="4276075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/>
          </a:p>
        </p:txBody>
      </p: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26624"/>
            <a:ext cx="3307022" cy="432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 STORY BOARD</a:t>
            </a:r>
            <a:endParaRPr lang="en-US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5000" kern="0" spc="10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스토리보드</a:t>
            </a:r>
            <a:r>
              <a:rPr lang="en-US" sz="5000" kern="0" spc="100">
                <a:solidFill>
                  <a:srgbClr val="7A2D1B"/>
                </a:solidFill>
                <a:latin typeface="Pretendard"/>
                <a:cs typeface="Pretendard" pitchFamily="34" charset="0"/>
              </a:rPr>
              <a:t> - 2</a:t>
            </a:r>
            <a:endParaRPr lang="en-US"/>
          </a:p>
        </p:txBody>
      </p:sp>
      <p:sp>
        <p:nvSpPr>
          <p:cNvPr id="174" name="Object 174"/>
          <p:cNvSpPr txBox="1"/>
          <p:nvPr/>
        </p:nvSpPr>
        <p:spPr>
          <a:xfrm>
            <a:off x="9596744" y="4343765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/>
          </a:p>
        </p:txBody>
      </p:sp>
      <p:sp>
        <p:nvSpPr>
          <p:cNvPr id="176" name="Object 176"/>
          <p:cNvSpPr txBox="1"/>
          <p:nvPr/>
        </p:nvSpPr>
        <p:spPr>
          <a:xfrm>
            <a:off x="816703" y="3622966"/>
            <a:ext cx="186094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메인페이지</a:t>
            </a:r>
            <a:endParaRPr lang="en-US"/>
          </a:p>
        </p:txBody>
      </p:sp>
      <p:sp>
        <p:nvSpPr>
          <p:cNvPr id="177" name="Object 177"/>
          <p:cNvSpPr txBox="1"/>
          <p:nvPr/>
        </p:nvSpPr>
        <p:spPr>
          <a:xfrm>
            <a:off x="6027630" y="3622966"/>
            <a:ext cx="1720415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세부페이지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0" name="Object 180"/>
          <p:cNvSpPr txBox="1"/>
          <p:nvPr/>
        </p:nvSpPr>
        <p:spPr>
          <a:xfrm>
            <a:off x="2212429" y="369796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>
                <a:solidFill>
                  <a:srgbClr val="7A2D1B"/>
                </a:solidFill>
                <a:latin typeface="Pretendard"/>
              </a:rPr>
              <a:t>반려동물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분양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종합정보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사이트</a:t>
            </a:r>
            <a:endParaRPr lang="en-US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7415390" y="369797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footer</a:t>
            </a:r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grpSp>
        <p:nvGrpSpPr>
          <p:cNvPr id="9" name="그룹 1052">
            <a:extLst>
              <a:ext uri="{FF2B5EF4-FFF2-40B4-BE49-F238E27FC236}">
                <a16:creationId xmlns:a16="http://schemas.microsoft.com/office/drawing/2014/main" id="{057A93F7-6238-93DB-068F-56BEBB7CB40F}"/>
              </a:ext>
            </a:extLst>
          </p:cNvPr>
          <p:cNvGrpSpPr/>
          <p:nvPr/>
        </p:nvGrpSpPr>
        <p:grpSpPr>
          <a:xfrm>
            <a:off x="1340129" y="5587110"/>
            <a:ext cx="7051703" cy="2711978"/>
            <a:chOff x="-5941328" y="5520850"/>
            <a:chExt cx="9403540" cy="2728543"/>
          </a:xfrm>
        </p:grpSpPr>
        <p:pic>
          <p:nvPicPr>
            <p:cNvPr id="8" name="Object 146">
              <a:extLst>
                <a:ext uri="{FF2B5EF4-FFF2-40B4-BE49-F238E27FC236}">
                  <a16:creationId xmlns:a16="http://schemas.microsoft.com/office/drawing/2014/main" id="{6D4B72F4-FF54-1AED-3A27-8A2E3285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-5941328" y="5520850"/>
              <a:ext cx="9403540" cy="2728543"/>
            </a:xfrm>
            <a:prstGeom prst="rect">
              <a:avLst/>
            </a:prstGeom>
          </p:spPr>
        </p:pic>
      </p:grpSp>
      <p:grpSp>
        <p:nvGrpSpPr>
          <p:cNvPr id="13" name="그룹 1051">
            <a:extLst>
              <a:ext uri="{FF2B5EF4-FFF2-40B4-BE49-F238E27FC236}">
                <a16:creationId xmlns:a16="http://schemas.microsoft.com/office/drawing/2014/main" id="{8B7F79D5-F25F-9ECD-1584-C157A3BA8A57}"/>
              </a:ext>
            </a:extLst>
          </p:cNvPr>
          <p:cNvGrpSpPr/>
          <p:nvPr/>
        </p:nvGrpSpPr>
        <p:grpSpPr>
          <a:xfrm>
            <a:off x="3658624" y="5873767"/>
            <a:ext cx="4471155" cy="2167142"/>
            <a:chOff x="1207607" y="5691551"/>
            <a:chExt cx="9403540" cy="643143"/>
          </a:xfrm>
        </p:grpSpPr>
        <p:pic>
          <p:nvPicPr>
            <p:cNvPr id="15" name="Object 143">
              <a:extLst>
                <a:ext uri="{FF2B5EF4-FFF2-40B4-BE49-F238E27FC236}">
                  <a16:creationId xmlns:a16="http://schemas.microsoft.com/office/drawing/2014/main" id="{3EEC63C6-8C3E-FB55-B239-00AD53928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07607" y="5691551"/>
              <a:ext cx="9403540" cy="643143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815048" y="5972370"/>
            <a:ext cx="1706187" cy="2018690"/>
            <a:chOff x="8838700" y="4746544"/>
            <a:chExt cx="1772447" cy="77629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38700" y="4746544"/>
              <a:ext cx="1772447" cy="776299"/>
            </a:xfrm>
            <a:prstGeom prst="rect">
              <a:avLst/>
            </a:prstGeom>
          </p:spPr>
        </p:pic>
      </p:grpSp>
      <p:sp>
        <p:nvSpPr>
          <p:cNvPr id="187" name="Object 187"/>
          <p:cNvSpPr txBox="1"/>
          <p:nvPr/>
        </p:nvSpPr>
        <p:spPr>
          <a:xfrm>
            <a:off x="4295872" y="6712303"/>
            <a:ext cx="315032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7A2D1B"/>
                </a:solidFill>
                <a:latin typeface="Pretendard"/>
              </a:rPr>
              <a:t>회사 정보 </a:t>
            </a:r>
            <a:r>
              <a:rPr lang="ko-KR" altLang="en-US" sz="2000" dirty="0" err="1">
                <a:solidFill>
                  <a:srgbClr val="7A2D1B"/>
                </a:solidFill>
                <a:latin typeface="Pretendard"/>
              </a:rPr>
              <a:t>입력칸</a:t>
            </a:r>
            <a:endParaRPr lang="ko-KR" altLang="en-US" sz="2000" dirty="0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2292000" y="6706774"/>
            <a:ext cx="796356" cy="5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로고</a:t>
            </a:r>
            <a:endParaRPr lang="en-US"/>
          </a:p>
        </p:txBody>
      </p:sp>
      <p:sp>
        <p:nvSpPr>
          <p:cNvPr id="6" name="Object 173">
            <a:extLst>
              <a:ext uri="{FF2B5EF4-FFF2-40B4-BE49-F238E27FC236}">
                <a16:creationId xmlns:a16="http://schemas.microsoft.com/office/drawing/2014/main" id="{EF9DF132-74AF-F447-F730-457509D2EA49}"/>
              </a:ext>
            </a:extLst>
          </p:cNvPr>
          <p:cNvSpPr txBox="1"/>
          <p:nvPr/>
        </p:nvSpPr>
        <p:spPr>
          <a:xfrm>
            <a:off x="5726834" y="2670160"/>
            <a:ext cx="607773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err="1" smtClean="0">
                <a:solidFill>
                  <a:srgbClr val="7A2D1B"/>
                </a:solidFill>
                <a:latin typeface="Pretendard"/>
              </a:rPr>
              <a:t>푸터</a:t>
            </a:r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 구현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BAF9BB-DB49-EE59-69DE-A48F01FCD80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329796" y="6432881"/>
            <a:ext cx="7907818" cy="10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2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68060" y="4887075"/>
            <a:ext cx="7954052" cy="4589343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6703" y="4319728"/>
            <a:ext cx="7895905" cy="5159983"/>
            <a:chOff x="816703" y="4319728"/>
            <a:chExt cx="10162894" cy="515998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92025" y="3633442"/>
            <a:ext cx="3906125" cy="498402"/>
            <a:chOff x="1992025" y="3633442"/>
            <a:chExt cx="3906125" cy="4984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2025" y="3633442"/>
              <a:ext cx="3906125" cy="4984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05866" y="3633442"/>
            <a:ext cx="3773732" cy="498402"/>
            <a:chOff x="7205866" y="3633442"/>
            <a:chExt cx="3773732" cy="4984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5866" y="3633442"/>
              <a:ext cx="3773732" cy="4984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47745" y="4348299"/>
            <a:ext cx="980633" cy="282392"/>
            <a:chOff x="847745" y="4348299"/>
            <a:chExt cx="980633" cy="28239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0" y="4319728"/>
            <a:ext cx="7946998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33459" y="4243537"/>
            <a:ext cx="10303664" cy="5307080"/>
            <a:chOff x="733459" y="4243537"/>
            <a:chExt cx="10303664" cy="530708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7" name="그룹 1047"/>
          <p:cNvGrpSpPr/>
          <p:nvPr/>
        </p:nvGrpSpPr>
        <p:grpSpPr>
          <a:xfrm>
            <a:off x="3799687" y="4652907"/>
            <a:ext cx="1772447" cy="776299"/>
            <a:chOff x="1207607" y="4746544"/>
            <a:chExt cx="1772447" cy="776299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07607" y="4746544"/>
              <a:ext cx="1772447" cy="776299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218771" y="5693821"/>
            <a:ext cx="7001584" cy="444361"/>
            <a:chOff x="1207607" y="5691551"/>
            <a:chExt cx="9403540" cy="643143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7607" y="5691551"/>
              <a:ext cx="9403540" cy="643143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9018" y="4276075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/>
          </a:p>
        </p:txBody>
      </p: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26624"/>
            <a:ext cx="3307022" cy="432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 STORY BOARD</a:t>
            </a:r>
            <a:endParaRPr lang="en-US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5000" kern="0" spc="10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스토리보드</a:t>
            </a:r>
            <a:r>
              <a:rPr lang="en-US" sz="5000" kern="0" spc="100">
                <a:solidFill>
                  <a:srgbClr val="7A2D1B"/>
                </a:solidFill>
                <a:latin typeface="Pretendard"/>
                <a:cs typeface="Pretendard" pitchFamily="34" charset="0"/>
              </a:rPr>
              <a:t> - 3</a:t>
            </a:r>
            <a:endParaRPr lang="en-US"/>
          </a:p>
        </p:txBody>
      </p:sp>
      <p:sp>
        <p:nvSpPr>
          <p:cNvPr id="174" name="Object 174"/>
          <p:cNvSpPr txBox="1"/>
          <p:nvPr/>
        </p:nvSpPr>
        <p:spPr>
          <a:xfrm>
            <a:off x="9505752" y="4343765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 dirty="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 dirty="0"/>
          </a:p>
        </p:txBody>
      </p:sp>
      <p:sp>
        <p:nvSpPr>
          <p:cNvPr id="176" name="Object 176"/>
          <p:cNvSpPr txBox="1"/>
          <p:nvPr/>
        </p:nvSpPr>
        <p:spPr>
          <a:xfrm>
            <a:off x="816703" y="3622966"/>
            <a:ext cx="186094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메인페이지</a:t>
            </a:r>
            <a:endParaRPr lang="en-US"/>
          </a:p>
        </p:txBody>
      </p:sp>
      <p:sp>
        <p:nvSpPr>
          <p:cNvPr id="177" name="Object 177"/>
          <p:cNvSpPr txBox="1"/>
          <p:nvPr/>
        </p:nvSpPr>
        <p:spPr>
          <a:xfrm>
            <a:off x="6027630" y="3622966"/>
            <a:ext cx="1720415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세부페이지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0" name="Object 180"/>
          <p:cNvSpPr txBox="1"/>
          <p:nvPr/>
        </p:nvSpPr>
        <p:spPr>
          <a:xfrm>
            <a:off x="2212429" y="369796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>
                <a:solidFill>
                  <a:srgbClr val="7A2D1B"/>
                </a:solidFill>
                <a:latin typeface="Pretendard"/>
              </a:rPr>
              <a:t>반려동물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분양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종합정보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사이트</a:t>
            </a:r>
            <a:endParaRPr lang="en-US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7415390" y="369797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dirty="0">
                <a:solidFill>
                  <a:srgbClr val="7A2D1B"/>
                </a:solidFill>
                <a:latin typeface="Pretendard"/>
              </a:rPr>
              <a:t>회원가입 </a:t>
            </a:r>
            <a:r>
              <a:rPr lang="ko-KR" altLang="en-US" dirty="0" smtClean="0">
                <a:solidFill>
                  <a:srgbClr val="7A2D1B"/>
                </a:solidFill>
                <a:latin typeface="Pretendard"/>
              </a:rPr>
              <a:t>페이지(</a:t>
            </a:r>
            <a:r>
              <a:rPr lang="ko-KR" altLang="en-US" dirty="0">
                <a:solidFill>
                  <a:srgbClr val="7A2D1B"/>
                </a:solidFill>
                <a:latin typeface="Pretendard"/>
              </a:rPr>
              <a:t>1)</a:t>
            </a:r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184" name="Object 184"/>
          <p:cNvSpPr txBox="1"/>
          <p:nvPr/>
        </p:nvSpPr>
        <p:spPr>
          <a:xfrm>
            <a:off x="4071724" y="4695840"/>
            <a:ext cx="132644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로고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및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제목</a:t>
            </a:r>
            <a:endParaRPr lang="en-US" dirty="0"/>
          </a:p>
        </p:txBody>
      </p:sp>
      <p:grpSp>
        <p:nvGrpSpPr>
          <p:cNvPr id="9" name="그룹 1052">
            <a:extLst>
              <a:ext uri="{FF2B5EF4-FFF2-40B4-BE49-F238E27FC236}">
                <a16:creationId xmlns:a16="http://schemas.microsoft.com/office/drawing/2014/main" id="{057A93F7-6238-93DB-068F-56BEBB7CB40F}"/>
              </a:ext>
            </a:extLst>
          </p:cNvPr>
          <p:cNvGrpSpPr/>
          <p:nvPr/>
        </p:nvGrpSpPr>
        <p:grpSpPr>
          <a:xfrm>
            <a:off x="1218771" y="6364477"/>
            <a:ext cx="6985018" cy="2728543"/>
            <a:chOff x="1207607" y="6481633"/>
            <a:chExt cx="9403540" cy="2728543"/>
          </a:xfrm>
        </p:grpSpPr>
        <p:pic>
          <p:nvPicPr>
            <p:cNvPr id="8" name="Object 146">
              <a:extLst>
                <a:ext uri="{FF2B5EF4-FFF2-40B4-BE49-F238E27FC236}">
                  <a16:creationId xmlns:a16="http://schemas.microsoft.com/office/drawing/2014/main" id="{6D4B72F4-FF54-1AED-3A27-8A2E3285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7607" y="6481633"/>
              <a:ext cx="9403540" cy="2728543"/>
            </a:xfrm>
            <a:prstGeom prst="rect">
              <a:avLst/>
            </a:prstGeom>
          </p:spPr>
        </p:pic>
      </p:grpSp>
      <p:grpSp>
        <p:nvGrpSpPr>
          <p:cNvPr id="13" name="그룹 1051">
            <a:extLst>
              <a:ext uri="{FF2B5EF4-FFF2-40B4-BE49-F238E27FC236}">
                <a16:creationId xmlns:a16="http://schemas.microsoft.com/office/drawing/2014/main" id="{8B7F79D5-F25F-9ECD-1584-C157A3BA8A57}"/>
              </a:ext>
            </a:extLst>
          </p:cNvPr>
          <p:cNvGrpSpPr/>
          <p:nvPr/>
        </p:nvGrpSpPr>
        <p:grpSpPr>
          <a:xfrm>
            <a:off x="1570221" y="6783348"/>
            <a:ext cx="2875392" cy="1522691"/>
            <a:chOff x="1207607" y="5691551"/>
            <a:chExt cx="5563644" cy="538303"/>
          </a:xfrm>
        </p:grpSpPr>
        <p:pic>
          <p:nvPicPr>
            <p:cNvPr id="15" name="Object 143">
              <a:extLst>
                <a:ext uri="{FF2B5EF4-FFF2-40B4-BE49-F238E27FC236}">
                  <a16:creationId xmlns:a16="http://schemas.microsoft.com/office/drawing/2014/main" id="{3EEC63C6-8C3E-FB55-B239-00AD53928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7607" y="5691551"/>
              <a:ext cx="5563644" cy="538303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3994176" y="8393992"/>
            <a:ext cx="1209231" cy="643777"/>
            <a:chOff x="8838700" y="4746544"/>
            <a:chExt cx="1772447" cy="77629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38700" y="4746544"/>
              <a:ext cx="1772447" cy="776299"/>
            </a:xfrm>
            <a:prstGeom prst="rect">
              <a:avLst/>
            </a:prstGeom>
          </p:spPr>
        </p:pic>
      </p:grpSp>
      <p:sp>
        <p:nvSpPr>
          <p:cNvPr id="187" name="Object 187"/>
          <p:cNvSpPr txBox="1"/>
          <p:nvPr/>
        </p:nvSpPr>
        <p:spPr>
          <a:xfrm>
            <a:off x="3910729" y="8380198"/>
            <a:ext cx="142754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7A2D1B"/>
                </a:solidFill>
                <a:latin typeface="Pretendard"/>
              </a:rPr>
              <a:t>다음단계 버튼</a:t>
            </a:r>
          </a:p>
        </p:txBody>
      </p:sp>
      <p:sp>
        <p:nvSpPr>
          <p:cNvPr id="6" name="Object 173">
            <a:extLst>
              <a:ext uri="{FF2B5EF4-FFF2-40B4-BE49-F238E27FC236}">
                <a16:creationId xmlns:a16="http://schemas.microsoft.com/office/drawing/2014/main" id="{01090A66-4266-E9B9-95C9-91623A134E82}"/>
              </a:ext>
            </a:extLst>
          </p:cNvPr>
          <p:cNvSpPr txBox="1"/>
          <p:nvPr/>
        </p:nvSpPr>
        <p:spPr>
          <a:xfrm>
            <a:off x="5726834" y="2670160"/>
            <a:ext cx="607773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회원가입 동의서 페이지 구현 </a:t>
            </a:r>
            <a:r>
              <a:rPr lang="ko-KR" altLang="en-US" sz="3000" kern="0" spc="100" dirty="0">
                <a:solidFill>
                  <a:srgbClr val="7A2D1B"/>
                </a:solidFill>
                <a:latin typeface="Pretendard"/>
              </a:rPr>
              <a:t>(1)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0" name="Object 193">
            <a:extLst>
              <a:ext uri="{FF2B5EF4-FFF2-40B4-BE49-F238E27FC236}">
                <a16:creationId xmlns:a16="http://schemas.microsoft.com/office/drawing/2014/main" id="{66F49F6E-5F1B-05C5-DB60-077402749D65}"/>
              </a:ext>
            </a:extLst>
          </p:cNvPr>
          <p:cNvSpPr txBox="1"/>
          <p:nvPr/>
        </p:nvSpPr>
        <p:spPr>
          <a:xfrm>
            <a:off x="2529015" y="5757043"/>
            <a:ext cx="404265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>
                <a:solidFill>
                  <a:srgbClr val="7A2D1B"/>
                </a:solidFill>
                <a:latin typeface="Pretendard"/>
              </a:rPr>
              <a:t>진행상황을 알려주는 아이콘</a:t>
            </a:r>
          </a:p>
        </p:txBody>
      </p:sp>
      <p:grpSp>
        <p:nvGrpSpPr>
          <p:cNvPr id="16" name="그룹 1051">
            <a:extLst>
              <a:ext uri="{FF2B5EF4-FFF2-40B4-BE49-F238E27FC236}">
                <a16:creationId xmlns:a16="http://schemas.microsoft.com/office/drawing/2014/main" id="{E40013F7-A910-915E-AC10-78F1BD19E078}"/>
              </a:ext>
            </a:extLst>
          </p:cNvPr>
          <p:cNvGrpSpPr/>
          <p:nvPr/>
        </p:nvGrpSpPr>
        <p:grpSpPr>
          <a:xfrm>
            <a:off x="4838575" y="6768631"/>
            <a:ext cx="2995407" cy="1522691"/>
            <a:chOff x="1207607" y="5701536"/>
            <a:chExt cx="5795863" cy="538303"/>
          </a:xfrm>
        </p:grpSpPr>
        <p:pic>
          <p:nvPicPr>
            <p:cNvPr id="18" name="Object 143">
              <a:extLst>
                <a:ext uri="{FF2B5EF4-FFF2-40B4-BE49-F238E27FC236}">
                  <a16:creationId xmlns:a16="http://schemas.microsoft.com/office/drawing/2014/main" id="{D395D805-AE7D-B61B-D468-3425D087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7607" y="5701536"/>
              <a:ext cx="5795863" cy="538303"/>
            </a:xfrm>
            <a:prstGeom prst="rect">
              <a:avLst/>
            </a:prstGeom>
          </p:spPr>
        </p:pic>
      </p:grpSp>
      <p:sp>
        <p:nvSpPr>
          <p:cNvPr id="19" name="Object 193">
            <a:extLst>
              <a:ext uri="{FF2B5EF4-FFF2-40B4-BE49-F238E27FC236}">
                <a16:creationId xmlns:a16="http://schemas.microsoft.com/office/drawing/2014/main" id="{BD3F0E4F-EC68-1074-F859-D79F5E4C6669}"/>
              </a:ext>
            </a:extLst>
          </p:cNvPr>
          <p:cNvSpPr txBox="1"/>
          <p:nvPr/>
        </p:nvSpPr>
        <p:spPr>
          <a:xfrm>
            <a:off x="1007347" y="7297860"/>
            <a:ext cx="404265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 dirty="0">
                <a:solidFill>
                  <a:srgbClr val="7A2D1B"/>
                </a:solidFill>
                <a:latin typeface="Pretendard"/>
              </a:rPr>
              <a:t>이용약관 동의</a:t>
            </a:r>
          </a:p>
        </p:txBody>
      </p:sp>
      <p:sp>
        <p:nvSpPr>
          <p:cNvPr id="20" name="Object 193">
            <a:extLst>
              <a:ext uri="{FF2B5EF4-FFF2-40B4-BE49-F238E27FC236}">
                <a16:creationId xmlns:a16="http://schemas.microsoft.com/office/drawing/2014/main" id="{FDA59338-7B58-6AAF-C8AB-A8ACD7A3EEBC}"/>
              </a:ext>
            </a:extLst>
          </p:cNvPr>
          <p:cNvSpPr txBox="1"/>
          <p:nvPr/>
        </p:nvSpPr>
        <p:spPr>
          <a:xfrm>
            <a:off x="4329898" y="7297861"/>
            <a:ext cx="404265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 dirty="0">
                <a:solidFill>
                  <a:srgbClr val="7A2D1B"/>
                </a:solidFill>
                <a:latin typeface="Pretendard"/>
              </a:rPr>
              <a:t>개인정보 동의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67C054E-1E8B-3483-6839-2AF913A0F3D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91548" y="4890603"/>
            <a:ext cx="7846066" cy="1104712"/>
          </a:xfrm>
          <a:prstGeom prst="rect">
            <a:avLst/>
          </a:prstGeom>
        </p:spPr>
      </p:pic>
      <p:grpSp>
        <p:nvGrpSpPr>
          <p:cNvPr id="29" name="그룹 1033">
            <a:extLst>
              <a:ext uri="{FF2B5EF4-FFF2-40B4-BE49-F238E27FC236}">
                <a16:creationId xmlns:a16="http://schemas.microsoft.com/office/drawing/2014/main" id="{FC0EA21A-535D-C7C7-E1AD-565C5137717B}"/>
              </a:ext>
            </a:extLst>
          </p:cNvPr>
          <p:cNvGrpSpPr/>
          <p:nvPr/>
        </p:nvGrpSpPr>
        <p:grpSpPr>
          <a:xfrm>
            <a:off x="16748542" y="4419006"/>
            <a:ext cx="416770" cy="405223"/>
            <a:chOff x="16617285" y="4418368"/>
            <a:chExt cx="416770" cy="405223"/>
          </a:xfrm>
        </p:grpSpPr>
        <p:grpSp>
          <p:nvGrpSpPr>
            <p:cNvPr id="31" name="그룹 1034">
              <a:extLst>
                <a:ext uri="{FF2B5EF4-FFF2-40B4-BE49-F238E27FC236}">
                  <a16:creationId xmlns:a16="http://schemas.microsoft.com/office/drawing/2014/main" id="{5E1E8DE8-B647-A347-3BCB-A18A1859A911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5" name="Object 94">
                <a:extLst>
                  <a:ext uri="{FF2B5EF4-FFF2-40B4-BE49-F238E27FC236}">
                    <a16:creationId xmlns:a16="http://schemas.microsoft.com/office/drawing/2014/main" id="{96AC1721-9FE1-C2F7-1504-F00A37945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32" name="그룹 1035">
              <a:extLst>
                <a:ext uri="{FF2B5EF4-FFF2-40B4-BE49-F238E27FC236}">
                  <a16:creationId xmlns:a16="http://schemas.microsoft.com/office/drawing/2014/main" id="{E8466431-493F-0B81-607A-A96120775134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4" name="Object 97">
                <a:extLst>
                  <a:ext uri="{FF2B5EF4-FFF2-40B4-BE49-F238E27FC236}">
                    <a16:creationId xmlns:a16="http://schemas.microsoft.com/office/drawing/2014/main" id="{5B9BE978-4D38-2F90-C5B1-23FDEA1FF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35882" y="5757043"/>
            <a:ext cx="7801731" cy="368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68060" y="4887075"/>
            <a:ext cx="7954052" cy="4589343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6703" y="4319728"/>
            <a:ext cx="7895905" cy="5159983"/>
            <a:chOff x="816703" y="4319728"/>
            <a:chExt cx="10162894" cy="515998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92025" y="3633442"/>
            <a:ext cx="3906125" cy="498402"/>
            <a:chOff x="1992025" y="3633442"/>
            <a:chExt cx="3906125" cy="4984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2025" y="3633442"/>
              <a:ext cx="3906125" cy="4984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05866" y="3633442"/>
            <a:ext cx="3773732" cy="498402"/>
            <a:chOff x="7205866" y="3633442"/>
            <a:chExt cx="3773732" cy="4984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5866" y="3633442"/>
              <a:ext cx="3773732" cy="4984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47745" y="4348299"/>
            <a:ext cx="980633" cy="282392"/>
            <a:chOff x="847745" y="4348299"/>
            <a:chExt cx="980633" cy="28239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0" y="4319728"/>
            <a:ext cx="7946998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33459" y="4243537"/>
            <a:ext cx="10303664" cy="5307080"/>
            <a:chOff x="733459" y="4243537"/>
            <a:chExt cx="10303664" cy="530708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7" name="그룹 1047"/>
          <p:cNvGrpSpPr/>
          <p:nvPr/>
        </p:nvGrpSpPr>
        <p:grpSpPr>
          <a:xfrm>
            <a:off x="3799687" y="4652907"/>
            <a:ext cx="1772447" cy="776299"/>
            <a:chOff x="1207607" y="4746544"/>
            <a:chExt cx="1772447" cy="776299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07607" y="4746544"/>
              <a:ext cx="1772447" cy="776299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218771" y="5693821"/>
            <a:ext cx="7001584" cy="444361"/>
            <a:chOff x="1207607" y="5691551"/>
            <a:chExt cx="9403540" cy="643143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7607" y="5691551"/>
              <a:ext cx="9403540" cy="643143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9018" y="4276075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/>
          </a:p>
        </p:txBody>
      </p: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26624"/>
            <a:ext cx="3307022" cy="432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 STORY BOARD</a:t>
            </a:r>
            <a:endParaRPr lang="en-US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5000" kern="0" spc="100" dirty="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스토리보드</a:t>
            </a:r>
            <a:r>
              <a:rPr lang="en-US" sz="5000" kern="0" spc="1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- </a:t>
            </a:r>
            <a:r>
              <a:rPr lang="en-US" sz="5000" kern="0" spc="100" dirty="0" smtClean="0">
                <a:solidFill>
                  <a:srgbClr val="7A2D1B"/>
                </a:solidFill>
                <a:latin typeface="Pretendard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9505752" y="4357537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/>
          </a:p>
        </p:txBody>
      </p:sp>
      <p:sp>
        <p:nvSpPr>
          <p:cNvPr id="176" name="Object 176"/>
          <p:cNvSpPr txBox="1"/>
          <p:nvPr/>
        </p:nvSpPr>
        <p:spPr>
          <a:xfrm>
            <a:off x="816703" y="3622966"/>
            <a:ext cx="186094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메인페이지</a:t>
            </a:r>
            <a:endParaRPr lang="en-US"/>
          </a:p>
        </p:txBody>
      </p:sp>
      <p:sp>
        <p:nvSpPr>
          <p:cNvPr id="177" name="Object 177"/>
          <p:cNvSpPr txBox="1"/>
          <p:nvPr/>
        </p:nvSpPr>
        <p:spPr>
          <a:xfrm>
            <a:off x="6027630" y="3622966"/>
            <a:ext cx="1720415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세부페이지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0" name="Object 180"/>
          <p:cNvSpPr txBox="1"/>
          <p:nvPr/>
        </p:nvSpPr>
        <p:spPr>
          <a:xfrm>
            <a:off x="2212429" y="369796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>
                <a:solidFill>
                  <a:srgbClr val="7A2D1B"/>
                </a:solidFill>
                <a:latin typeface="Pretendard"/>
              </a:rPr>
              <a:t>반려동물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분양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종합정보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사이트</a:t>
            </a:r>
            <a:endParaRPr lang="en-US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7415390" y="369797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dirty="0">
                <a:solidFill>
                  <a:srgbClr val="7A2D1B"/>
                </a:solidFill>
                <a:latin typeface="Pretendard"/>
              </a:rPr>
              <a:t>회원가입 </a:t>
            </a:r>
            <a:r>
              <a:rPr lang="ko-KR" altLang="en-US" dirty="0" smtClean="0">
                <a:solidFill>
                  <a:srgbClr val="7A2D1B"/>
                </a:solidFill>
                <a:latin typeface="Pretendard"/>
              </a:rPr>
              <a:t>페이지(</a:t>
            </a:r>
            <a:r>
              <a:rPr lang="en-US" altLang="ko-KR" dirty="0">
                <a:solidFill>
                  <a:srgbClr val="7A2D1B"/>
                </a:solidFill>
                <a:latin typeface="Pretendard"/>
              </a:rPr>
              <a:t>2</a:t>
            </a:r>
            <a:r>
              <a:rPr lang="ko-KR" altLang="en-US" dirty="0">
                <a:solidFill>
                  <a:srgbClr val="7A2D1B"/>
                </a:solidFill>
                <a:latin typeface="Pretendard"/>
              </a:rPr>
              <a:t>)</a:t>
            </a:r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184" name="Object 184"/>
          <p:cNvSpPr txBox="1"/>
          <p:nvPr/>
        </p:nvSpPr>
        <p:spPr>
          <a:xfrm>
            <a:off x="4071724" y="4695840"/>
            <a:ext cx="132644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로고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및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제목</a:t>
            </a:r>
            <a:endParaRPr lang="en-US" dirty="0"/>
          </a:p>
        </p:txBody>
      </p:sp>
      <p:grpSp>
        <p:nvGrpSpPr>
          <p:cNvPr id="9" name="그룹 1052">
            <a:extLst>
              <a:ext uri="{FF2B5EF4-FFF2-40B4-BE49-F238E27FC236}">
                <a16:creationId xmlns:a16="http://schemas.microsoft.com/office/drawing/2014/main" id="{057A93F7-6238-93DB-068F-56BEBB7CB40F}"/>
              </a:ext>
            </a:extLst>
          </p:cNvPr>
          <p:cNvGrpSpPr/>
          <p:nvPr/>
        </p:nvGrpSpPr>
        <p:grpSpPr>
          <a:xfrm>
            <a:off x="1218771" y="6364477"/>
            <a:ext cx="6985018" cy="2728543"/>
            <a:chOff x="1207607" y="6481633"/>
            <a:chExt cx="9403540" cy="2728543"/>
          </a:xfrm>
        </p:grpSpPr>
        <p:pic>
          <p:nvPicPr>
            <p:cNvPr id="8" name="Object 146">
              <a:extLst>
                <a:ext uri="{FF2B5EF4-FFF2-40B4-BE49-F238E27FC236}">
                  <a16:creationId xmlns:a16="http://schemas.microsoft.com/office/drawing/2014/main" id="{6D4B72F4-FF54-1AED-3A27-8A2E3285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7607" y="6481633"/>
              <a:ext cx="9403540" cy="2728543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3994176" y="8393992"/>
            <a:ext cx="1209231" cy="643777"/>
            <a:chOff x="8838700" y="4746544"/>
            <a:chExt cx="1772447" cy="77629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38700" y="4746544"/>
              <a:ext cx="1772447" cy="776299"/>
            </a:xfrm>
            <a:prstGeom prst="rect">
              <a:avLst/>
            </a:prstGeom>
          </p:spPr>
        </p:pic>
      </p:grpSp>
      <p:sp>
        <p:nvSpPr>
          <p:cNvPr id="187" name="Object 187"/>
          <p:cNvSpPr txBox="1"/>
          <p:nvPr/>
        </p:nvSpPr>
        <p:spPr>
          <a:xfrm>
            <a:off x="3910729" y="8380198"/>
            <a:ext cx="142754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7A2D1B"/>
                </a:solidFill>
                <a:latin typeface="Pretendard"/>
              </a:rPr>
              <a:t>회원가입 버튼</a:t>
            </a:r>
          </a:p>
        </p:txBody>
      </p:sp>
      <p:sp>
        <p:nvSpPr>
          <p:cNvPr id="6" name="Object 173">
            <a:extLst>
              <a:ext uri="{FF2B5EF4-FFF2-40B4-BE49-F238E27FC236}">
                <a16:creationId xmlns:a16="http://schemas.microsoft.com/office/drawing/2014/main" id="{01090A66-4266-E9B9-95C9-91623A134E82}"/>
              </a:ext>
            </a:extLst>
          </p:cNvPr>
          <p:cNvSpPr txBox="1"/>
          <p:nvPr/>
        </p:nvSpPr>
        <p:spPr>
          <a:xfrm>
            <a:off x="5726834" y="2670160"/>
            <a:ext cx="807088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회원가입 </a:t>
            </a:r>
            <a:r>
              <a:rPr lang="ko-KR" altLang="en-US" sz="3000" kern="0" spc="100" smtClean="0">
                <a:solidFill>
                  <a:srgbClr val="7A2D1B"/>
                </a:solidFill>
                <a:latin typeface="Pretendard"/>
              </a:rPr>
              <a:t>정보 입력 페이지 </a:t>
            </a:r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구현 </a:t>
            </a:r>
            <a:r>
              <a:rPr lang="ko-KR" altLang="en-US" sz="3000" kern="0" spc="100" dirty="0">
                <a:solidFill>
                  <a:srgbClr val="7A2D1B"/>
                </a:solidFill>
                <a:latin typeface="Pretendard"/>
              </a:rPr>
              <a:t>(</a:t>
            </a:r>
            <a:r>
              <a:rPr lang="en-US" altLang="ko-KR" sz="3000" kern="0" spc="100" dirty="0">
                <a:solidFill>
                  <a:srgbClr val="7A2D1B"/>
                </a:solidFill>
                <a:latin typeface="Pretendard"/>
              </a:rPr>
              <a:t>2</a:t>
            </a:r>
            <a:r>
              <a:rPr lang="ko-KR" altLang="en-US" sz="3000" kern="0" spc="100" dirty="0">
                <a:solidFill>
                  <a:srgbClr val="7A2D1B"/>
                </a:solidFill>
                <a:latin typeface="Pretendard"/>
              </a:rPr>
              <a:t>)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0" name="Object 193">
            <a:extLst>
              <a:ext uri="{FF2B5EF4-FFF2-40B4-BE49-F238E27FC236}">
                <a16:creationId xmlns:a16="http://schemas.microsoft.com/office/drawing/2014/main" id="{66F49F6E-5F1B-05C5-DB60-077402749D65}"/>
              </a:ext>
            </a:extLst>
          </p:cNvPr>
          <p:cNvSpPr txBox="1"/>
          <p:nvPr/>
        </p:nvSpPr>
        <p:spPr>
          <a:xfrm>
            <a:off x="2529015" y="5757043"/>
            <a:ext cx="404265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>
                <a:solidFill>
                  <a:srgbClr val="7A2D1B"/>
                </a:solidFill>
                <a:latin typeface="Pretendard"/>
              </a:rPr>
              <a:t>진행상황을 알려주는 아이콘</a:t>
            </a:r>
          </a:p>
        </p:txBody>
      </p:sp>
      <p:grpSp>
        <p:nvGrpSpPr>
          <p:cNvPr id="2" name="그룹 1050">
            <a:extLst>
              <a:ext uri="{FF2B5EF4-FFF2-40B4-BE49-F238E27FC236}">
                <a16:creationId xmlns:a16="http://schemas.microsoft.com/office/drawing/2014/main" id="{A7F2839C-4341-815C-FCD9-2C9D1A6CD924}"/>
              </a:ext>
            </a:extLst>
          </p:cNvPr>
          <p:cNvGrpSpPr/>
          <p:nvPr/>
        </p:nvGrpSpPr>
        <p:grpSpPr>
          <a:xfrm>
            <a:off x="1549090" y="6503444"/>
            <a:ext cx="6383224" cy="1720831"/>
            <a:chOff x="8838700" y="4746544"/>
            <a:chExt cx="1772447" cy="776299"/>
          </a:xfrm>
        </p:grpSpPr>
        <p:pic>
          <p:nvPicPr>
            <p:cNvPr id="3" name="Object 140">
              <a:extLst>
                <a:ext uri="{FF2B5EF4-FFF2-40B4-BE49-F238E27FC236}">
                  <a16:creationId xmlns:a16="http://schemas.microsoft.com/office/drawing/2014/main" id="{191C59F0-8E72-BF2A-2560-9308D2463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38700" y="4746544"/>
              <a:ext cx="1772447" cy="776299"/>
            </a:xfrm>
            <a:prstGeom prst="rect">
              <a:avLst/>
            </a:prstGeom>
          </p:spPr>
        </p:pic>
      </p:grpSp>
      <p:sp>
        <p:nvSpPr>
          <p:cNvPr id="19" name="Object 193">
            <a:extLst>
              <a:ext uri="{FF2B5EF4-FFF2-40B4-BE49-F238E27FC236}">
                <a16:creationId xmlns:a16="http://schemas.microsoft.com/office/drawing/2014/main" id="{BD3F0E4F-EC68-1074-F859-D79F5E4C6669}"/>
              </a:ext>
            </a:extLst>
          </p:cNvPr>
          <p:cNvSpPr txBox="1"/>
          <p:nvPr/>
        </p:nvSpPr>
        <p:spPr>
          <a:xfrm>
            <a:off x="2603173" y="7148415"/>
            <a:ext cx="404265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 dirty="0">
                <a:solidFill>
                  <a:srgbClr val="7A2D1B"/>
                </a:solidFill>
                <a:latin typeface="Pretendard"/>
              </a:rPr>
              <a:t>회원가입 </a:t>
            </a:r>
            <a:r>
              <a:rPr lang="ko-KR" altLang="en-US" sz="2200" dirty="0" err="1">
                <a:solidFill>
                  <a:srgbClr val="7A2D1B"/>
                </a:solidFill>
                <a:latin typeface="Pretendard"/>
              </a:rPr>
              <a:t>입력창</a:t>
            </a:r>
            <a:endParaRPr lang="ko-KR" altLang="en-US" sz="2200" dirty="0">
              <a:solidFill>
                <a:srgbClr val="7A2D1B"/>
              </a:solidFill>
              <a:latin typeface="Pretendard"/>
            </a:endParaRPr>
          </a:p>
        </p:txBody>
      </p:sp>
      <p:grpSp>
        <p:nvGrpSpPr>
          <p:cNvPr id="22" name="그룹 1033">
            <a:extLst>
              <a:ext uri="{FF2B5EF4-FFF2-40B4-BE49-F238E27FC236}">
                <a16:creationId xmlns:a16="http://schemas.microsoft.com/office/drawing/2014/main" id="{B6003E93-EA3F-08B8-F437-7A3407C76951}"/>
              </a:ext>
            </a:extLst>
          </p:cNvPr>
          <p:cNvGrpSpPr/>
          <p:nvPr/>
        </p:nvGrpSpPr>
        <p:grpSpPr>
          <a:xfrm>
            <a:off x="16748542" y="4419006"/>
            <a:ext cx="416770" cy="405223"/>
            <a:chOff x="16617285" y="4418368"/>
            <a:chExt cx="416770" cy="405223"/>
          </a:xfrm>
        </p:grpSpPr>
        <p:grpSp>
          <p:nvGrpSpPr>
            <p:cNvPr id="23" name="그룹 1034">
              <a:extLst>
                <a:ext uri="{FF2B5EF4-FFF2-40B4-BE49-F238E27FC236}">
                  <a16:creationId xmlns:a16="http://schemas.microsoft.com/office/drawing/2014/main" id="{279A3E9B-A4C0-7D9C-BADD-F94EF4874C98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2" name="Object 94">
                <a:extLst>
                  <a:ext uri="{FF2B5EF4-FFF2-40B4-BE49-F238E27FC236}">
                    <a16:creationId xmlns:a16="http://schemas.microsoft.com/office/drawing/2014/main" id="{C100D3E2-06DA-F789-0BDA-C0CFDB3CF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29" name="그룹 1035">
              <a:extLst>
                <a:ext uri="{FF2B5EF4-FFF2-40B4-BE49-F238E27FC236}">
                  <a16:creationId xmlns:a16="http://schemas.microsoft.com/office/drawing/2014/main" id="{001F0E2C-F731-FF54-11CA-D4DEED76CA02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1" name="Object 97">
                <a:extLst>
                  <a:ext uri="{FF2B5EF4-FFF2-40B4-BE49-F238E27FC236}">
                    <a16:creationId xmlns:a16="http://schemas.microsoft.com/office/drawing/2014/main" id="{11512901-2A30-7282-5B70-4B04A0FB1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386126" y="4969273"/>
            <a:ext cx="7818625" cy="44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4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1082569"/>
              <a:ext cx="18285714" cy="9203145"/>
              <a:chOff x="0" y="1082569"/>
              <a:chExt cx="18285714" cy="920314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082569"/>
                <a:ext cx="18285714" cy="920314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773874"/>
              <a:chOff x="0" y="0"/>
              <a:chExt cx="18285714" cy="7738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7738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531" y="123810"/>
              <a:ext cx="636160" cy="154669"/>
              <a:chOff x="326531" y="123810"/>
              <a:chExt cx="636160" cy="1546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67276" y="123810"/>
                <a:ext cx="154669" cy="154669"/>
                <a:chOff x="567276" y="123810"/>
                <a:chExt cx="154669" cy="1546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67276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08022" y="123810"/>
                <a:ext cx="154669" cy="154669"/>
                <a:chOff x="808022" y="123810"/>
                <a:chExt cx="154669" cy="1546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8022" y="123810"/>
                  <a:ext cx="154669" cy="1546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6531" y="123810"/>
                <a:ext cx="154669" cy="154669"/>
                <a:chOff x="326531" y="123810"/>
                <a:chExt cx="154669" cy="1546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26531" y="123810"/>
                  <a:ext cx="154669" cy="1546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7926531" y="1265739"/>
              <a:ext cx="359184" cy="9019975"/>
              <a:chOff x="17926531" y="1265739"/>
              <a:chExt cx="359184" cy="901997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26531" y="1265739"/>
                <a:ext cx="359184" cy="9019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0" y="390476"/>
              <a:ext cx="18285714" cy="1055827"/>
              <a:chOff x="0" y="390476"/>
              <a:chExt cx="18285714" cy="10558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390476"/>
                <a:ext cx="18285714" cy="1055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8775" y="684963"/>
              <a:ext cx="3145579" cy="466853"/>
              <a:chOff x="13538775" y="684963"/>
              <a:chExt cx="3145579" cy="466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38775" y="684963"/>
                <a:ext cx="3145579" cy="4668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988436" y="1703446"/>
              <a:ext cx="235374" cy="869900"/>
              <a:chOff x="17988436" y="1703446"/>
              <a:chExt cx="235374" cy="8699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988436" y="1703446"/>
                <a:ext cx="235374" cy="869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48797" y="694165"/>
              <a:ext cx="429402" cy="429402"/>
              <a:chOff x="16148797" y="694165"/>
              <a:chExt cx="429402" cy="429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48797" y="694165"/>
                <a:ext cx="429402" cy="429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08760" y="773874"/>
              <a:ext cx="317770" cy="289031"/>
              <a:chOff x="17608760" y="773874"/>
              <a:chExt cx="317770" cy="28903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08760" y="773874"/>
                <a:ext cx="317770" cy="38269"/>
                <a:chOff x="17608760" y="773874"/>
                <a:chExt cx="317770" cy="3826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773874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08760" y="899255"/>
                <a:ext cx="317770" cy="38269"/>
                <a:chOff x="17608760" y="899255"/>
                <a:chExt cx="317770" cy="382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899255"/>
                  <a:ext cx="317770" cy="3826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08760" y="1024636"/>
                <a:ext cx="317770" cy="38269"/>
                <a:chOff x="17608760" y="1024636"/>
                <a:chExt cx="317770" cy="3826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608760" y="1024636"/>
                  <a:ext cx="317770" cy="382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88021" y="662408"/>
              <a:ext cx="511965" cy="511965"/>
              <a:chOff x="16888021" y="662408"/>
              <a:chExt cx="511965" cy="5119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88021" y="662408"/>
                <a:ext cx="511965" cy="5119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237614" y="104762"/>
              <a:ext cx="887556" cy="202783"/>
              <a:chOff x="17237614" y="104762"/>
              <a:chExt cx="887556" cy="20278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237614" y="277747"/>
                <a:ext cx="229976" cy="28571"/>
                <a:chOff x="17237614" y="277747"/>
                <a:chExt cx="229976" cy="2857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237614" y="277747"/>
                  <a:ext cx="2299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593597" y="104762"/>
                <a:ext cx="202783" cy="202783"/>
                <a:chOff x="17593597" y="104762"/>
                <a:chExt cx="202783" cy="20278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593597" y="104762"/>
                  <a:ext cx="202783" cy="2027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922387" y="104762"/>
                <a:ext cx="202783" cy="202783"/>
                <a:chOff x="17922387" y="104762"/>
                <a:chExt cx="202783" cy="20278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7891891" y="194652"/>
                  <a:ext cx="263775" cy="23003"/>
                  <a:chOff x="17891891" y="194652"/>
                  <a:chExt cx="263775" cy="23003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2700000">
                    <a:off x="17891891" y="194652"/>
                    <a:ext cx="263775" cy="230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4" name="그룹 1024"/>
          <p:cNvGrpSpPr/>
          <p:nvPr/>
        </p:nvGrpSpPr>
        <p:grpSpPr>
          <a:xfrm>
            <a:off x="816703" y="2062725"/>
            <a:ext cx="2677175" cy="360621"/>
            <a:chOff x="816703" y="2062725"/>
            <a:chExt cx="2677175" cy="3606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703" y="2062725"/>
              <a:ext cx="2677175" cy="3606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368060" y="4887075"/>
            <a:ext cx="7954052" cy="4589343"/>
            <a:chOff x="11150630" y="4887075"/>
            <a:chExt cx="5983213" cy="45893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0630" y="4887075"/>
              <a:ext cx="5983213" cy="45893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6703" y="4319728"/>
            <a:ext cx="7895905" cy="5159983"/>
            <a:chOff x="816703" y="4319728"/>
            <a:chExt cx="10162894" cy="515998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6703" y="4319728"/>
              <a:ext cx="10162894" cy="515998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92025" y="3633442"/>
            <a:ext cx="3906125" cy="498402"/>
            <a:chOff x="1992025" y="3633442"/>
            <a:chExt cx="3906125" cy="4984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92025" y="3633442"/>
              <a:ext cx="3906125" cy="4984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05866" y="3633442"/>
            <a:ext cx="3773732" cy="498402"/>
            <a:chOff x="7205866" y="3633442"/>
            <a:chExt cx="3773732" cy="4984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5866" y="3633442"/>
              <a:ext cx="3773732" cy="4984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956190" y="3633442"/>
            <a:ext cx="1598508" cy="498402"/>
            <a:chOff x="11956190" y="3633442"/>
            <a:chExt cx="1598508" cy="4984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56190" y="3633442"/>
              <a:ext cx="1598508" cy="4984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715646" y="3633442"/>
            <a:ext cx="2417741" cy="498402"/>
            <a:chOff x="14715646" y="3633442"/>
            <a:chExt cx="2417741" cy="4984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15646" y="3633442"/>
              <a:ext cx="2417741" cy="4984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47745" y="4348299"/>
            <a:ext cx="980633" cy="282392"/>
            <a:chOff x="847745" y="4348299"/>
            <a:chExt cx="980633" cy="28239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7745" y="4348299"/>
              <a:ext cx="980633" cy="28239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368060" y="4319728"/>
            <a:ext cx="7946998" cy="602504"/>
            <a:chOff x="11150630" y="4319728"/>
            <a:chExt cx="5985023" cy="60250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50630" y="4319728"/>
              <a:ext cx="5985023" cy="60250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33459" y="4243537"/>
            <a:ext cx="10303664" cy="5307080"/>
            <a:chOff x="733459" y="4243537"/>
            <a:chExt cx="10303664" cy="530708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740513" y="4243537"/>
              <a:ext cx="10296611" cy="190217"/>
              <a:chOff x="740513" y="4243537"/>
              <a:chExt cx="10296611" cy="190217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5819417" y="4243537"/>
                <a:ext cx="190222" cy="190217"/>
                <a:chOff x="5819417" y="4243537"/>
                <a:chExt cx="190222" cy="190217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819417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10846901" y="4243537"/>
                <a:ext cx="190222" cy="190217"/>
                <a:chOff x="10846901" y="4243537"/>
                <a:chExt cx="190222" cy="190217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46901" y="4243537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740513" y="4243537"/>
                <a:ext cx="190222" cy="190217"/>
                <a:chOff x="740513" y="4243537"/>
                <a:chExt cx="190222" cy="190217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40513" y="4243537"/>
                  <a:ext cx="190222" cy="1902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0841076" y="6804611"/>
              <a:ext cx="190222" cy="190217"/>
              <a:chOff x="10841076" y="6804611"/>
              <a:chExt cx="190222" cy="19021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841076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734687" y="6804611"/>
              <a:ext cx="190222" cy="190217"/>
              <a:chOff x="734687" y="6804611"/>
              <a:chExt cx="190222" cy="190217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34687" y="6804611"/>
                <a:ext cx="190222" cy="190217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733459" y="9360400"/>
              <a:ext cx="10296611" cy="190217"/>
              <a:chOff x="733459" y="9360400"/>
              <a:chExt cx="10296611" cy="190217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5812363" y="9360400"/>
                <a:ext cx="190222" cy="190217"/>
                <a:chOff x="5812363" y="9360400"/>
                <a:chExt cx="190222" cy="190217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812363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0839848" y="9360400"/>
                <a:ext cx="190222" cy="190217"/>
                <a:chOff x="10839848" y="9360400"/>
                <a:chExt cx="190222" cy="190217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9848" y="9360400"/>
                  <a:ext cx="190222" cy="190217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733459" y="9360400"/>
                <a:ext cx="190222" cy="190217"/>
                <a:chOff x="733459" y="9360400"/>
                <a:chExt cx="190222" cy="190217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33459" y="9360400"/>
                  <a:ext cx="190222" cy="1902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7" name="그룹 1047"/>
          <p:cNvGrpSpPr/>
          <p:nvPr/>
        </p:nvGrpSpPr>
        <p:grpSpPr>
          <a:xfrm>
            <a:off x="3799687" y="4652907"/>
            <a:ext cx="1772447" cy="776299"/>
            <a:chOff x="1207607" y="4746544"/>
            <a:chExt cx="1772447" cy="776299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7607" y="4746544"/>
              <a:ext cx="1772447" cy="776299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218771" y="5693821"/>
            <a:ext cx="7001584" cy="444361"/>
            <a:chOff x="1207607" y="5691551"/>
            <a:chExt cx="9403540" cy="643143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07607" y="5691551"/>
              <a:ext cx="9403540" cy="643143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1186004" y="7504445"/>
            <a:ext cx="5912863" cy="612771"/>
            <a:chOff x="11186004" y="7504445"/>
            <a:chExt cx="5912863" cy="612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186004" y="7504445"/>
              <a:ext cx="5912863" cy="61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7261089" y="1220695"/>
            <a:ext cx="506556" cy="506556"/>
            <a:chOff x="16364007" y="7592626"/>
            <a:chExt cx="506556" cy="50655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364007" y="7592626"/>
              <a:ext cx="506556" cy="506556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9018" y="4276075"/>
            <a:ext cx="1277895" cy="433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-200">
                <a:solidFill>
                  <a:srgbClr val="FFFFFF"/>
                </a:solidFill>
                <a:latin typeface="Chakra Petch SemiBold" pitchFamily="34" charset="0"/>
                <a:cs typeface="Chakra Petch SemiBold" pitchFamily="34" charset="0"/>
              </a:rPr>
              <a:t>Ver.01</a:t>
            </a:r>
            <a:endParaRPr lang="en-US"/>
          </a:p>
        </p:txBody>
      </p:sp>
      <p:sp>
        <p:nvSpPr>
          <p:cNvPr id="162" name="Object 162"/>
          <p:cNvSpPr txBox="1"/>
          <p:nvPr/>
        </p:nvSpPr>
        <p:spPr>
          <a:xfrm>
            <a:off x="326530" y="271534"/>
            <a:ext cx="3433028" cy="1309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900" kern="0" spc="-2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/>
          </a:p>
        </p:txBody>
      </p:sp>
      <p:sp>
        <p:nvSpPr>
          <p:cNvPr id="163" name="Object 163"/>
          <p:cNvSpPr txBox="1"/>
          <p:nvPr/>
        </p:nvSpPr>
        <p:spPr>
          <a:xfrm>
            <a:off x="7365257" y="-7158"/>
            <a:ext cx="3555198" cy="419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500">
                <a:solidFill>
                  <a:srgbClr val="A0694A"/>
                </a:solidFill>
                <a:latin typeface="Pretendard" pitchFamily="34" charset="0"/>
                <a:cs typeface="Pretendard" pitchFamily="34" charset="0"/>
              </a:rPr>
              <a:t>miricompany</a:t>
            </a:r>
            <a:endParaRPr lang="en-US"/>
          </a:p>
        </p:txBody>
      </p:sp>
      <p:sp>
        <p:nvSpPr>
          <p:cNvPr id="164" name="Object 164"/>
          <p:cNvSpPr txBox="1"/>
          <p:nvPr/>
        </p:nvSpPr>
        <p:spPr>
          <a:xfrm>
            <a:off x="2244531" y="624152"/>
            <a:ext cx="1636359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TITLE</a:t>
            </a:r>
            <a:endParaRPr lang="en-US"/>
          </a:p>
        </p:txBody>
      </p:sp>
      <p:sp>
        <p:nvSpPr>
          <p:cNvPr id="165" name="Object 165"/>
          <p:cNvSpPr txBox="1"/>
          <p:nvPr/>
        </p:nvSpPr>
        <p:spPr>
          <a:xfrm>
            <a:off x="501782" y="2026624"/>
            <a:ext cx="3307022" cy="432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kern="0" spc="1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 STORY BOARD</a:t>
            </a:r>
            <a:endParaRPr lang="en-US"/>
          </a:p>
        </p:txBody>
      </p:sp>
      <p:sp>
        <p:nvSpPr>
          <p:cNvPr id="166" name="Object 166"/>
          <p:cNvSpPr txBox="1"/>
          <p:nvPr/>
        </p:nvSpPr>
        <p:spPr>
          <a:xfrm>
            <a:off x="3511719" y="623598"/>
            <a:ext cx="1636359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INDEX</a:t>
            </a:r>
            <a:endParaRPr lang="en-US"/>
          </a:p>
        </p:txBody>
      </p:sp>
      <p:sp>
        <p:nvSpPr>
          <p:cNvPr id="167" name="Object 167"/>
          <p:cNvSpPr txBox="1"/>
          <p:nvPr/>
        </p:nvSpPr>
        <p:spPr>
          <a:xfrm>
            <a:off x="4716568" y="623598"/>
            <a:ext cx="2010394" cy="5823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SERVICE</a:t>
            </a:r>
            <a:endParaRPr lang="en-US"/>
          </a:p>
        </p:txBody>
      </p:sp>
      <p:sp>
        <p:nvSpPr>
          <p:cNvPr id="168" name="Object 168"/>
          <p:cNvSpPr txBox="1"/>
          <p:nvPr/>
        </p:nvSpPr>
        <p:spPr>
          <a:xfrm>
            <a:off x="6233114" y="416543"/>
            <a:ext cx="2010382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BENCH MARKING</a:t>
            </a:r>
            <a:endParaRPr lang="en-US"/>
          </a:p>
        </p:txBody>
      </p:sp>
      <p:sp>
        <p:nvSpPr>
          <p:cNvPr id="169" name="Object 169"/>
          <p:cNvSpPr txBox="1"/>
          <p:nvPr/>
        </p:nvSpPr>
        <p:spPr>
          <a:xfrm>
            <a:off x="7828045" y="407825"/>
            <a:ext cx="1540016" cy="1050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FLOW CHART</a:t>
            </a:r>
            <a:endParaRPr lang="en-US"/>
          </a:p>
        </p:txBody>
      </p:sp>
      <p:sp>
        <p:nvSpPr>
          <p:cNvPr id="170" name="Object 170"/>
          <p:cNvSpPr txBox="1"/>
          <p:nvPr/>
        </p:nvSpPr>
        <p:spPr>
          <a:xfrm>
            <a:off x="9000875" y="416543"/>
            <a:ext cx="1720787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u="sng" kern="0" spc="-100">
                <a:solidFill>
                  <a:srgbClr val="7A2D1B"/>
                </a:solidFill>
                <a:latin typeface="Pretendard ExtraBold" pitchFamily="34" charset="0"/>
                <a:cs typeface="Pretendard ExtraBold" pitchFamily="34" charset="0"/>
              </a:rPr>
              <a:t>STORY BOARD</a:t>
            </a:r>
            <a:endParaRPr lang="en-US"/>
          </a:p>
        </p:txBody>
      </p:sp>
      <p:sp>
        <p:nvSpPr>
          <p:cNvPr id="171" name="Object 171"/>
          <p:cNvSpPr txBox="1"/>
          <p:nvPr/>
        </p:nvSpPr>
        <p:spPr>
          <a:xfrm>
            <a:off x="10276099" y="623044"/>
            <a:ext cx="2010286" cy="5856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HISTORY</a:t>
            </a:r>
            <a:endParaRPr lang="en-US"/>
          </a:p>
        </p:txBody>
      </p:sp>
      <p:sp>
        <p:nvSpPr>
          <p:cNvPr id="172" name="Object 172"/>
          <p:cNvSpPr txBox="1"/>
          <p:nvPr/>
        </p:nvSpPr>
        <p:spPr>
          <a:xfrm>
            <a:off x="11854893" y="416543"/>
            <a:ext cx="1636359" cy="99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>
                <a:solidFill>
                  <a:srgbClr val="A0694A"/>
                </a:solidFill>
                <a:latin typeface="Pretendard Medium" pitchFamily="34" charset="0"/>
                <a:cs typeface="Pretendard Medium" pitchFamily="34" charset="0"/>
              </a:rPr>
              <a:t>DASH BOARD</a:t>
            </a:r>
            <a:endParaRPr lang="en-US"/>
          </a:p>
        </p:txBody>
      </p:sp>
      <p:sp>
        <p:nvSpPr>
          <p:cNvPr id="173" name="Object 173"/>
          <p:cNvSpPr txBox="1"/>
          <p:nvPr/>
        </p:nvSpPr>
        <p:spPr>
          <a:xfrm>
            <a:off x="823531" y="2516272"/>
            <a:ext cx="60777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5000" kern="0" spc="100" dirty="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스토리보드</a:t>
            </a:r>
            <a:r>
              <a:rPr lang="en-US" sz="5000" kern="0" spc="1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- 6</a:t>
            </a:r>
            <a:endParaRPr lang="en-US" dirty="0"/>
          </a:p>
        </p:txBody>
      </p:sp>
      <p:sp>
        <p:nvSpPr>
          <p:cNvPr id="174" name="Object 174"/>
          <p:cNvSpPr txBox="1"/>
          <p:nvPr/>
        </p:nvSpPr>
        <p:spPr>
          <a:xfrm>
            <a:off x="9505752" y="4357537"/>
            <a:ext cx="5141669" cy="523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300">
                <a:solidFill>
                  <a:srgbClr val="A0694A"/>
                </a:solidFill>
                <a:latin typeface="Chakra Petch SemiBold" pitchFamily="34" charset="0"/>
                <a:cs typeface="Chakra Petch SemiBold" pitchFamily="34" charset="0"/>
              </a:rPr>
              <a:t>description</a:t>
            </a:r>
            <a:endParaRPr lang="en-US"/>
          </a:p>
        </p:txBody>
      </p:sp>
      <p:sp>
        <p:nvSpPr>
          <p:cNvPr id="176" name="Object 176"/>
          <p:cNvSpPr txBox="1"/>
          <p:nvPr/>
        </p:nvSpPr>
        <p:spPr>
          <a:xfrm>
            <a:off x="816703" y="3622966"/>
            <a:ext cx="186094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메인페이지</a:t>
            </a:r>
            <a:endParaRPr lang="en-US"/>
          </a:p>
        </p:txBody>
      </p:sp>
      <p:sp>
        <p:nvSpPr>
          <p:cNvPr id="177" name="Object 177"/>
          <p:cNvSpPr txBox="1"/>
          <p:nvPr/>
        </p:nvSpPr>
        <p:spPr>
          <a:xfrm>
            <a:off x="6027630" y="3622966"/>
            <a:ext cx="1720415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세부페이지</a:t>
            </a:r>
            <a:endParaRPr lang="en-US"/>
          </a:p>
        </p:txBody>
      </p:sp>
      <p:sp>
        <p:nvSpPr>
          <p:cNvPr id="178" name="Object 178"/>
          <p:cNvSpPr txBox="1"/>
          <p:nvPr/>
        </p:nvSpPr>
        <p:spPr>
          <a:xfrm>
            <a:off x="11150630" y="3622966"/>
            <a:ext cx="1100852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담당자</a:t>
            </a:r>
            <a:endParaRPr lang="en-US"/>
          </a:p>
        </p:txBody>
      </p:sp>
      <p:sp>
        <p:nvSpPr>
          <p:cNvPr id="179" name="Object 179"/>
          <p:cNvSpPr txBox="1"/>
          <p:nvPr/>
        </p:nvSpPr>
        <p:spPr>
          <a:xfrm>
            <a:off x="13715646" y="3622966"/>
            <a:ext cx="1328571" cy="519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>
                <a:solidFill>
                  <a:srgbClr val="7A2D1B"/>
                </a:solidFill>
                <a:latin typeface="Pretendard" pitchFamily="34" charset="0"/>
                <a:cs typeface="Pretendard" pitchFamily="34" charset="0"/>
              </a:rPr>
              <a:t>업데이트</a:t>
            </a:r>
            <a:endParaRPr lang="en-US"/>
          </a:p>
        </p:txBody>
      </p:sp>
      <p:sp>
        <p:nvSpPr>
          <p:cNvPr id="180" name="Object 180"/>
          <p:cNvSpPr txBox="1"/>
          <p:nvPr/>
        </p:nvSpPr>
        <p:spPr>
          <a:xfrm>
            <a:off x="2212429" y="369796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>
                <a:solidFill>
                  <a:srgbClr val="7A2D1B"/>
                </a:solidFill>
                <a:latin typeface="Pretendard"/>
              </a:rPr>
              <a:t>반려동물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분양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종합정보</a:t>
            </a:r>
            <a:r>
              <a:rPr lang="en-US">
                <a:solidFill>
                  <a:srgbClr val="7A2D1B"/>
                </a:solidFill>
                <a:latin typeface="Pretendard"/>
              </a:rPr>
              <a:t> </a:t>
            </a:r>
            <a:r>
              <a:rPr lang="ko-KR" altLang="en-US">
                <a:solidFill>
                  <a:srgbClr val="7A2D1B"/>
                </a:solidFill>
                <a:latin typeface="Pretendard"/>
              </a:rPr>
              <a:t>사이트</a:t>
            </a:r>
            <a:endParaRPr lang="en-US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7415390" y="3697977"/>
            <a:ext cx="49977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dirty="0">
                <a:solidFill>
                  <a:srgbClr val="7A2D1B"/>
                </a:solidFill>
                <a:latin typeface="Pretendard"/>
              </a:rPr>
              <a:t>회원가입 </a:t>
            </a:r>
            <a:r>
              <a:rPr lang="ko-KR" altLang="en-US" dirty="0" smtClean="0">
                <a:solidFill>
                  <a:srgbClr val="7A2D1B"/>
                </a:solidFill>
                <a:latin typeface="Pretendard"/>
              </a:rPr>
              <a:t>페이지(</a:t>
            </a:r>
            <a:r>
              <a:rPr lang="en-US" altLang="ko-KR" dirty="0">
                <a:solidFill>
                  <a:srgbClr val="7A2D1B"/>
                </a:solidFill>
                <a:latin typeface="Pretendard"/>
              </a:rPr>
              <a:t>3</a:t>
            </a:r>
            <a:r>
              <a:rPr lang="ko-KR" altLang="en-US" dirty="0" smtClean="0">
                <a:solidFill>
                  <a:srgbClr val="7A2D1B"/>
                </a:solidFill>
                <a:latin typeface="Pretendard"/>
              </a:rPr>
              <a:t>)</a:t>
            </a:r>
            <a:endParaRPr lang="ko-KR" altLang="en-US" dirty="0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2151722" y="3697977"/>
            <a:ext cx="9254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err="1">
                <a:solidFill>
                  <a:srgbClr val="7A2D1B"/>
                </a:solidFill>
                <a:latin typeface="Pretendard"/>
              </a:rPr>
              <a:t>장채윤</a:t>
            </a:r>
            <a:endParaRPr lang="en-US" err="1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4953048" y="3697977"/>
            <a:ext cx="27428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7A2D1B"/>
                </a:solidFill>
                <a:latin typeface="Pretendard"/>
              </a:rPr>
              <a:t>2024.05.07</a:t>
            </a:r>
            <a:endParaRPr lang="en-US"/>
          </a:p>
        </p:txBody>
      </p:sp>
      <p:sp>
        <p:nvSpPr>
          <p:cNvPr id="184" name="Object 184"/>
          <p:cNvSpPr txBox="1"/>
          <p:nvPr/>
        </p:nvSpPr>
        <p:spPr>
          <a:xfrm>
            <a:off x="4071724" y="4695840"/>
            <a:ext cx="132644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7A2D1B"/>
                </a:solidFill>
                <a:latin typeface="Pretendard"/>
                <a:cs typeface="Pretendard" pitchFamily="34" charset="0"/>
              </a:rPr>
              <a:t>로고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및</a:t>
            </a:r>
            <a:r>
              <a:rPr 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  <a:cs typeface="Pretendard" pitchFamily="34" charset="0"/>
              </a:rPr>
              <a:t>제목</a:t>
            </a:r>
            <a:endParaRPr lang="en-US" dirty="0"/>
          </a:p>
        </p:txBody>
      </p:sp>
      <p:grpSp>
        <p:nvGrpSpPr>
          <p:cNvPr id="9" name="그룹 1052">
            <a:extLst>
              <a:ext uri="{FF2B5EF4-FFF2-40B4-BE49-F238E27FC236}">
                <a16:creationId xmlns:a16="http://schemas.microsoft.com/office/drawing/2014/main" id="{057A93F7-6238-93DB-068F-56BEBB7CB40F}"/>
              </a:ext>
            </a:extLst>
          </p:cNvPr>
          <p:cNvGrpSpPr/>
          <p:nvPr/>
        </p:nvGrpSpPr>
        <p:grpSpPr>
          <a:xfrm>
            <a:off x="1218771" y="6364477"/>
            <a:ext cx="6985018" cy="2728543"/>
            <a:chOff x="1207607" y="6481633"/>
            <a:chExt cx="9403540" cy="2728543"/>
          </a:xfrm>
        </p:grpSpPr>
        <p:pic>
          <p:nvPicPr>
            <p:cNvPr id="8" name="Object 146">
              <a:extLst>
                <a:ext uri="{FF2B5EF4-FFF2-40B4-BE49-F238E27FC236}">
                  <a16:creationId xmlns:a16="http://schemas.microsoft.com/office/drawing/2014/main" id="{6D4B72F4-FF54-1AED-3A27-8A2E3285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07607" y="6481633"/>
              <a:ext cx="9403540" cy="2728543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3994176" y="8393992"/>
            <a:ext cx="1209231" cy="643777"/>
            <a:chOff x="8838700" y="4746544"/>
            <a:chExt cx="1772447" cy="776299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38700" y="4746544"/>
              <a:ext cx="1772447" cy="776299"/>
            </a:xfrm>
            <a:prstGeom prst="rect">
              <a:avLst/>
            </a:prstGeom>
          </p:spPr>
        </p:pic>
      </p:grpSp>
      <p:sp>
        <p:nvSpPr>
          <p:cNvPr id="187" name="Object 187"/>
          <p:cNvSpPr txBox="1"/>
          <p:nvPr/>
        </p:nvSpPr>
        <p:spPr>
          <a:xfrm>
            <a:off x="3910729" y="8380198"/>
            <a:ext cx="142754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7A2D1B"/>
                </a:solidFill>
                <a:latin typeface="Pretendard"/>
              </a:rPr>
              <a:t>돌아가기 </a:t>
            </a:r>
            <a:r>
              <a:rPr lang="ko-KR" altLang="en-US" sz="2000" dirty="0">
                <a:solidFill>
                  <a:srgbClr val="7A2D1B"/>
                </a:solidFill>
                <a:latin typeface="Pretendard"/>
              </a:rPr>
              <a:t>버튼</a:t>
            </a:r>
          </a:p>
        </p:txBody>
      </p:sp>
      <p:sp>
        <p:nvSpPr>
          <p:cNvPr id="6" name="Object 173">
            <a:extLst>
              <a:ext uri="{FF2B5EF4-FFF2-40B4-BE49-F238E27FC236}">
                <a16:creationId xmlns:a16="http://schemas.microsoft.com/office/drawing/2014/main" id="{01090A66-4266-E9B9-95C9-91623A134E82}"/>
              </a:ext>
            </a:extLst>
          </p:cNvPr>
          <p:cNvSpPr txBox="1"/>
          <p:nvPr/>
        </p:nvSpPr>
        <p:spPr>
          <a:xfrm>
            <a:off x="5726834" y="2670160"/>
            <a:ext cx="607773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000" kern="0" spc="100" dirty="0">
                <a:solidFill>
                  <a:srgbClr val="7A2D1B"/>
                </a:solidFill>
                <a:latin typeface="Pretendard"/>
              </a:rPr>
              <a:t>회원가입 </a:t>
            </a:r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완료 페이지 구현(</a:t>
            </a:r>
            <a:r>
              <a:rPr lang="en-US" altLang="ko-KR" sz="3000" kern="0" spc="100" dirty="0">
                <a:solidFill>
                  <a:srgbClr val="7A2D1B"/>
                </a:solidFill>
                <a:latin typeface="Pretendard"/>
              </a:rPr>
              <a:t>3</a:t>
            </a:r>
            <a:r>
              <a:rPr lang="ko-KR" altLang="en-US" sz="3000" kern="0" spc="100" dirty="0" smtClean="0">
                <a:solidFill>
                  <a:srgbClr val="7A2D1B"/>
                </a:solidFill>
                <a:latin typeface="Pretendard"/>
              </a:rPr>
              <a:t>)</a:t>
            </a:r>
            <a:endParaRPr lang="en-US" sz="3000" kern="0" spc="100" dirty="0">
              <a:solidFill>
                <a:srgbClr val="7A2D1B"/>
              </a:solidFill>
              <a:latin typeface="Pretendard"/>
            </a:endParaRPr>
          </a:p>
        </p:txBody>
      </p:sp>
      <p:sp>
        <p:nvSpPr>
          <p:cNvPr id="10" name="Object 193">
            <a:extLst>
              <a:ext uri="{FF2B5EF4-FFF2-40B4-BE49-F238E27FC236}">
                <a16:creationId xmlns:a16="http://schemas.microsoft.com/office/drawing/2014/main" id="{66F49F6E-5F1B-05C5-DB60-077402749D65}"/>
              </a:ext>
            </a:extLst>
          </p:cNvPr>
          <p:cNvSpPr txBox="1"/>
          <p:nvPr/>
        </p:nvSpPr>
        <p:spPr>
          <a:xfrm>
            <a:off x="2529015" y="5757043"/>
            <a:ext cx="404265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>
                <a:solidFill>
                  <a:srgbClr val="7A2D1B"/>
                </a:solidFill>
                <a:latin typeface="Pretendard"/>
              </a:rPr>
              <a:t>진행상황을 알려주는 아이콘</a:t>
            </a:r>
          </a:p>
        </p:txBody>
      </p:sp>
      <p:grpSp>
        <p:nvGrpSpPr>
          <p:cNvPr id="2" name="그룹 1050">
            <a:extLst>
              <a:ext uri="{FF2B5EF4-FFF2-40B4-BE49-F238E27FC236}">
                <a16:creationId xmlns:a16="http://schemas.microsoft.com/office/drawing/2014/main" id="{A7F2839C-4341-815C-FCD9-2C9D1A6CD924}"/>
              </a:ext>
            </a:extLst>
          </p:cNvPr>
          <p:cNvGrpSpPr/>
          <p:nvPr/>
        </p:nvGrpSpPr>
        <p:grpSpPr>
          <a:xfrm>
            <a:off x="1549090" y="6503444"/>
            <a:ext cx="6383224" cy="1720831"/>
            <a:chOff x="8838700" y="4746544"/>
            <a:chExt cx="1772447" cy="776299"/>
          </a:xfrm>
        </p:grpSpPr>
        <p:pic>
          <p:nvPicPr>
            <p:cNvPr id="3" name="Object 140">
              <a:extLst>
                <a:ext uri="{FF2B5EF4-FFF2-40B4-BE49-F238E27FC236}">
                  <a16:creationId xmlns:a16="http://schemas.microsoft.com/office/drawing/2014/main" id="{191C59F0-8E72-BF2A-2560-9308D2463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38700" y="4746544"/>
              <a:ext cx="1772447" cy="776299"/>
            </a:xfrm>
            <a:prstGeom prst="rect">
              <a:avLst/>
            </a:prstGeom>
          </p:spPr>
        </p:pic>
      </p:grpSp>
      <p:sp>
        <p:nvSpPr>
          <p:cNvPr id="19" name="Object 193">
            <a:extLst>
              <a:ext uri="{FF2B5EF4-FFF2-40B4-BE49-F238E27FC236}">
                <a16:creationId xmlns:a16="http://schemas.microsoft.com/office/drawing/2014/main" id="{BD3F0E4F-EC68-1074-F859-D79F5E4C6669}"/>
              </a:ext>
            </a:extLst>
          </p:cNvPr>
          <p:cNvSpPr txBox="1"/>
          <p:nvPr/>
        </p:nvSpPr>
        <p:spPr>
          <a:xfrm>
            <a:off x="2603173" y="7148415"/>
            <a:ext cx="404265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 dirty="0" smtClean="0">
                <a:solidFill>
                  <a:srgbClr val="7A2D1B"/>
                </a:solidFill>
                <a:latin typeface="Pretendard"/>
              </a:rPr>
              <a:t>회원가입 완료 문구</a:t>
            </a:r>
            <a:endParaRPr lang="ko-KR" altLang="en-US" sz="2200" dirty="0">
              <a:solidFill>
                <a:srgbClr val="7A2D1B"/>
              </a:solidFill>
              <a:latin typeface="Pretendard"/>
            </a:endParaRPr>
          </a:p>
        </p:txBody>
      </p:sp>
      <p:grpSp>
        <p:nvGrpSpPr>
          <p:cNvPr id="22" name="그룹 1033">
            <a:extLst>
              <a:ext uri="{FF2B5EF4-FFF2-40B4-BE49-F238E27FC236}">
                <a16:creationId xmlns:a16="http://schemas.microsoft.com/office/drawing/2014/main" id="{B6003E93-EA3F-08B8-F437-7A3407C76951}"/>
              </a:ext>
            </a:extLst>
          </p:cNvPr>
          <p:cNvGrpSpPr/>
          <p:nvPr/>
        </p:nvGrpSpPr>
        <p:grpSpPr>
          <a:xfrm>
            <a:off x="16748542" y="4419006"/>
            <a:ext cx="416770" cy="405223"/>
            <a:chOff x="16617285" y="4418368"/>
            <a:chExt cx="416770" cy="405223"/>
          </a:xfrm>
        </p:grpSpPr>
        <p:grpSp>
          <p:nvGrpSpPr>
            <p:cNvPr id="23" name="그룹 1034">
              <a:extLst>
                <a:ext uri="{FF2B5EF4-FFF2-40B4-BE49-F238E27FC236}">
                  <a16:creationId xmlns:a16="http://schemas.microsoft.com/office/drawing/2014/main" id="{279A3E9B-A4C0-7D9C-BADD-F94EF4874C98}"/>
                </a:ext>
              </a:extLst>
            </p:cNvPr>
            <p:cNvGrpSpPr/>
            <p:nvPr/>
          </p:nvGrpSpPr>
          <p:grpSpPr>
            <a:xfrm>
              <a:off x="16617285" y="4418368"/>
              <a:ext cx="416770" cy="405223"/>
              <a:chOff x="16617285" y="4418368"/>
              <a:chExt cx="416770" cy="405223"/>
            </a:xfrm>
          </p:grpSpPr>
          <p:pic>
            <p:nvPicPr>
              <p:cNvPr id="32" name="Object 94">
                <a:extLst>
                  <a:ext uri="{FF2B5EF4-FFF2-40B4-BE49-F238E27FC236}">
                    <a16:creationId xmlns:a16="http://schemas.microsoft.com/office/drawing/2014/main" id="{C100D3E2-06DA-F789-0BDA-C0CFDB3CF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6617285" y="4418368"/>
                <a:ext cx="416770" cy="405223"/>
              </a:xfrm>
              <a:prstGeom prst="rect">
                <a:avLst/>
              </a:prstGeom>
            </p:spPr>
          </p:pic>
        </p:grpSp>
        <p:grpSp>
          <p:nvGrpSpPr>
            <p:cNvPr id="29" name="그룹 1035">
              <a:extLst>
                <a:ext uri="{FF2B5EF4-FFF2-40B4-BE49-F238E27FC236}">
                  <a16:creationId xmlns:a16="http://schemas.microsoft.com/office/drawing/2014/main" id="{001F0E2C-F731-FF54-11CA-D4DEED76CA02}"/>
                </a:ext>
              </a:extLst>
            </p:cNvPr>
            <p:cNvGrpSpPr/>
            <p:nvPr/>
          </p:nvGrpSpPr>
          <p:grpSpPr>
            <a:xfrm>
              <a:off x="16755470" y="4494531"/>
              <a:ext cx="140399" cy="252898"/>
              <a:chOff x="16755470" y="4494531"/>
              <a:chExt cx="140399" cy="252898"/>
            </a:xfrm>
          </p:grpSpPr>
          <p:pic>
            <p:nvPicPr>
              <p:cNvPr id="31" name="Object 97">
                <a:extLst>
                  <a:ext uri="{FF2B5EF4-FFF2-40B4-BE49-F238E27FC236}">
                    <a16:creationId xmlns:a16="http://schemas.microsoft.com/office/drawing/2014/main" id="{11512901-2A30-7282-5B70-4B04A0FB1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16755470" y="4494531"/>
                <a:ext cx="140399" cy="252898"/>
              </a:xfrm>
              <a:prstGeom prst="rect">
                <a:avLst/>
              </a:prstGeom>
            </p:spPr>
          </p:pic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69272" y="4931338"/>
            <a:ext cx="7892946" cy="44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4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1014</Words>
  <Application>Microsoft Office PowerPoint</Application>
  <PresentationFormat>사용자 지정</PresentationFormat>
  <Paragraphs>434</Paragraphs>
  <Slides>18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?? ??</vt:lpstr>
      <vt:lpstr>Chakra Petch SemiBold</vt:lpstr>
      <vt:lpstr>Pretendard</vt:lpstr>
      <vt:lpstr>Pretendard ExtraBold</vt:lpstr>
      <vt:lpstr>Pretendard Medium</vt:lpstr>
      <vt:lpstr>Pretendard SemiBold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human-07</cp:lastModifiedBy>
  <cp:revision>10</cp:revision>
  <dcterms:created xsi:type="dcterms:W3CDTF">2024-05-07T12:17:12Z</dcterms:created>
  <dcterms:modified xsi:type="dcterms:W3CDTF">2024-07-17T05:14:56Z</dcterms:modified>
</cp:coreProperties>
</file>